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63" r:id="rId6"/>
    <p:sldId id="257" r:id="rId7"/>
    <p:sldId id="261" r:id="rId8"/>
    <p:sldId id="260" r:id="rId9"/>
    <p:sldId id="262" r:id="rId10"/>
    <p:sldId id="265" r:id="rId11"/>
    <p:sldId id="264" r:id="rId12"/>
    <p:sldId id="266" r:id="rId13"/>
    <p:sldId id="369" r:id="rId14"/>
    <p:sldId id="370" r:id="rId15"/>
    <p:sldId id="371" r:id="rId16"/>
    <p:sldId id="3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4AA5C8-3A2F-4316-BB58-B9750B03C303}" v="5538" dt="2019-09-17T11:58:42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52" d="100"/>
          <a:sy n="52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Pablo Garcia Martinez" userId="dd26016d-817f-40d4-b02e-061809974a03" providerId="ADAL" clId="{824AA5C8-3A2F-4316-BB58-B9750B03C303}"/>
    <pc:docChg chg="undo custSel addSld modSld sldOrd">
      <pc:chgData name="Juan Pablo Garcia Martinez" userId="dd26016d-817f-40d4-b02e-061809974a03" providerId="ADAL" clId="{824AA5C8-3A2F-4316-BB58-B9750B03C303}" dt="2019-09-17T11:58:42.220" v="4282" actId="1076"/>
      <pc:docMkLst>
        <pc:docMk/>
      </pc:docMkLst>
      <pc:sldChg chg="addSp modSp">
        <pc:chgData name="Juan Pablo Garcia Martinez" userId="dd26016d-817f-40d4-b02e-061809974a03" providerId="ADAL" clId="{824AA5C8-3A2F-4316-BB58-B9750B03C303}" dt="2019-09-17T08:51:54.732" v="3982" actId="20577"/>
        <pc:sldMkLst>
          <pc:docMk/>
          <pc:sldMk cId="2783227859" sldId="257"/>
        </pc:sldMkLst>
        <pc:spChg chg="add mod">
          <ac:chgData name="Juan Pablo Garcia Martinez" userId="dd26016d-817f-40d4-b02e-061809974a03" providerId="ADAL" clId="{824AA5C8-3A2F-4316-BB58-B9750B03C303}" dt="2019-09-15T19:11:14.696" v="1650" actId="1076"/>
          <ac:spMkLst>
            <pc:docMk/>
            <pc:sldMk cId="2783227859" sldId="257"/>
            <ac:spMk id="3" creationId="{41DDBCA6-5482-4BA0-BD4D-41B88615CD8E}"/>
          </ac:spMkLst>
        </pc:spChg>
        <pc:spChg chg="add">
          <ac:chgData name="Juan Pablo Garcia Martinez" userId="dd26016d-817f-40d4-b02e-061809974a03" providerId="ADAL" clId="{824AA5C8-3A2F-4316-BB58-B9750B03C303}" dt="2019-09-13T07:11:17.028" v="282"/>
          <ac:spMkLst>
            <pc:docMk/>
            <pc:sldMk cId="2783227859" sldId="257"/>
            <ac:spMk id="12" creationId="{7797550F-9033-4BA7-919F-E9F97676BF64}"/>
          </ac:spMkLst>
        </pc:spChg>
        <pc:spChg chg="add mod">
          <ac:chgData name="Juan Pablo Garcia Martinez" userId="dd26016d-817f-40d4-b02e-061809974a03" providerId="ADAL" clId="{824AA5C8-3A2F-4316-BB58-B9750B03C303}" dt="2019-09-15T19:11:20.723" v="1651" actId="13822"/>
          <ac:spMkLst>
            <pc:docMk/>
            <pc:sldMk cId="2783227859" sldId="257"/>
            <ac:spMk id="13" creationId="{79EC5070-336B-4BFF-8808-51525C2803AC}"/>
          </ac:spMkLst>
        </pc:spChg>
        <pc:spChg chg="add mod">
          <ac:chgData name="Juan Pablo Garcia Martinez" userId="dd26016d-817f-40d4-b02e-061809974a03" providerId="ADAL" clId="{824AA5C8-3A2F-4316-BB58-B9750B03C303}" dt="2019-09-17T08:51:54.732" v="3982" actId="20577"/>
          <ac:spMkLst>
            <pc:docMk/>
            <pc:sldMk cId="2783227859" sldId="257"/>
            <ac:spMk id="16" creationId="{8727665B-A306-4A6A-B292-C3CA678383A7}"/>
          </ac:spMkLst>
        </pc:spChg>
        <pc:spChg chg="add mod">
          <ac:chgData name="Juan Pablo Garcia Martinez" userId="dd26016d-817f-40d4-b02e-061809974a03" providerId="ADAL" clId="{824AA5C8-3A2F-4316-BB58-B9750B03C303}" dt="2019-09-13T07:56:00.520" v="318" actId="767"/>
          <ac:spMkLst>
            <pc:docMk/>
            <pc:sldMk cId="2783227859" sldId="257"/>
            <ac:spMk id="17" creationId="{453614D0-AEE1-4C5F-AE2C-EED17FF9A47C}"/>
          </ac:spMkLst>
        </pc:spChg>
        <pc:spChg chg="add mod">
          <ac:chgData name="Juan Pablo Garcia Martinez" userId="dd26016d-817f-40d4-b02e-061809974a03" providerId="ADAL" clId="{824AA5C8-3A2F-4316-BB58-B9750B03C303}" dt="2019-09-13T10:10:36.347" v="353" actId="767"/>
          <ac:spMkLst>
            <pc:docMk/>
            <pc:sldMk cId="2783227859" sldId="257"/>
            <ac:spMk id="19" creationId="{B99B684F-26CC-43A3-9A27-FF8AEEABCBDB}"/>
          </ac:spMkLst>
        </pc:spChg>
        <pc:grpChg chg="mod">
          <ac:chgData name="Juan Pablo Garcia Martinez" userId="dd26016d-817f-40d4-b02e-061809974a03" providerId="ADAL" clId="{824AA5C8-3A2F-4316-BB58-B9750B03C303}" dt="2019-09-12T23:26:26.865" v="0" actId="1076"/>
          <ac:grpSpMkLst>
            <pc:docMk/>
            <pc:sldMk cId="2783227859" sldId="257"/>
            <ac:grpSpMk id="9" creationId="{A9AFC02D-B818-4095-8C28-15F7577793A5}"/>
          </ac:grpSpMkLst>
        </pc:grpChg>
        <pc:graphicFrameChg chg="mod">
          <ac:chgData name="Juan Pablo Garcia Martinez" userId="dd26016d-817f-40d4-b02e-061809974a03" providerId="ADAL" clId="{824AA5C8-3A2F-4316-BB58-B9750B03C303}" dt="2019-09-13T10:11:27.578" v="356"/>
          <ac:graphicFrameMkLst>
            <pc:docMk/>
            <pc:sldMk cId="2783227859" sldId="257"/>
            <ac:graphicFrameMk id="4" creationId="{41B65CDC-3ED8-43D7-82CF-1DFA01F06387}"/>
          </ac:graphicFrameMkLst>
        </pc:graphicFrameChg>
        <pc:picChg chg="add mod">
          <ac:chgData name="Juan Pablo Garcia Martinez" userId="dd26016d-817f-40d4-b02e-061809974a03" providerId="ADAL" clId="{824AA5C8-3A2F-4316-BB58-B9750B03C303}" dt="2019-09-13T06:50:15.152" v="279" actId="18654"/>
          <ac:picMkLst>
            <pc:docMk/>
            <pc:sldMk cId="2783227859" sldId="257"/>
            <ac:picMk id="3" creationId="{E2DA59DD-F113-4C78-B71B-161AFA9631F7}"/>
          </ac:picMkLst>
        </pc:picChg>
        <pc:picChg chg="add mod">
          <ac:chgData name="Juan Pablo Garcia Martinez" userId="dd26016d-817f-40d4-b02e-061809974a03" providerId="ADAL" clId="{824AA5C8-3A2F-4316-BB58-B9750B03C303}" dt="2019-09-13T07:42:43.162" v="301" actId="339"/>
          <ac:picMkLst>
            <pc:docMk/>
            <pc:sldMk cId="2783227859" sldId="257"/>
            <ac:picMk id="11" creationId="{DE6D24BF-81AE-4AF0-84C1-4B9B3262A111}"/>
          </ac:picMkLst>
        </pc:picChg>
        <pc:cxnChg chg="add mod">
          <ac:chgData name="Juan Pablo Garcia Martinez" userId="dd26016d-817f-40d4-b02e-061809974a03" providerId="ADAL" clId="{824AA5C8-3A2F-4316-BB58-B9750B03C303}" dt="2019-09-13T07:15:00.746" v="287" actId="11529"/>
          <ac:cxnSpMkLst>
            <pc:docMk/>
            <pc:sldMk cId="2783227859" sldId="257"/>
            <ac:cxnSpMk id="14" creationId="{16C24868-3D0C-4527-861C-C0A79FC52D2F}"/>
          </ac:cxnSpMkLst>
        </pc:cxnChg>
      </pc:sldChg>
      <pc:sldChg chg="addSp delSp modSp">
        <pc:chgData name="Juan Pablo Garcia Martinez" userId="dd26016d-817f-40d4-b02e-061809974a03" providerId="ADAL" clId="{824AA5C8-3A2F-4316-BB58-B9750B03C303}" dt="2019-09-15T22:28:30.402" v="3651" actId="1076"/>
        <pc:sldMkLst>
          <pc:docMk/>
          <pc:sldMk cId="4222640184" sldId="260"/>
        </pc:sldMkLst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8" creationId="{EAD5E92C-0077-415F-B652-5CCDEA2254D4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29" creationId="{6EAE58A8-C2C3-4892-A9F1-296E21E6D4AE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37" creationId="{AB3A5E96-D060-4C07-BF4E-22845C54309C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47" creationId="{8CF09C59-0D35-431D-AC2F-C69BC2433EE0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48" creationId="{E2A7EB09-546B-4DFE-86F6-91CE2148098F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49" creationId="{4B08769D-E77C-4C57-8D97-613AC82387AE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50" creationId="{7A8BFA79-12D7-4F06-B8B9-1DA125580220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51" creationId="{9E2BA890-0895-43B2-92BB-C1BDFBAB24BA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52" creationId="{023A1E01-BC04-4746-9836-EAC9D3C0F88F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53" creationId="{28816146-E971-4818-A48D-4EE0CC5983A0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54" creationId="{09FA2974-2518-4FD2-BDC6-D780831BE678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55" creationId="{09A2ECFA-8430-4D4E-86D3-98D951C7B16C}"/>
          </ac:spMkLst>
        </pc:spChg>
        <pc:spChg chg="mod">
          <ac:chgData name="Juan Pablo Garcia Martinez" userId="dd26016d-817f-40d4-b02e-061809974a03" providerId="ADAL" clId="{824AA5C8-3A2F-4316-BB58-B9750B03C303}" dt="2019-09-12T23:41:42.179" v="271" actId="113"/>
          <ac:spMkLst>
            <pc:docMk/>
            <pc:sldMk cId="4222640184" sldId="260"/>
            <ac:spMk id="56" creationId="{A399B81F-FF6E-48C5-8DB9-36909658E550}"/>
          </ac:spMkLst>
        </pc:spChg>
        <pc:spChg chg="add mod">
          <ac:chgData name="Juan Pablo Garcia Martinez" userId="dd26016d-817f-40d4-b02e-061809974a03" providerId="ADAL" clId="{824AA5C8-3A2F-4316-BB58-B9750B03C303}" dt="2019-09-13T09:11:57.822" v="332" actId="767"/>
          <ac:spMkLst>
            <pc:docMk/>
            <pc:sldMk cId="4222640184" sldId="260"/>
            <ac:spMk id="99" creationId="{2D934A69-80FE-4CAA-B96A-78F0ECEDCE67}"/>
          </ac:spMkLst>
        </pc:spChg>
        <pc:spChg chg="mod">
          <ac:chgData name="Juan Pablo Garcia Martinez" userId="dd26016d-817f-40d4-b02e-061809974a03" providerId="ADAL" clId="{824AA5C8-3A2F-4316-BB58-B9750B03C303}" dt="2019-09-12T23:40:47.323" v="263" actId="20577"/>
          <ac:spMkLst>
            <pc:docMk/>
            <pc:sldMk cId="4222640184" sldId="260"/>
            <ac:spMk id="100" creationId="{9267CD9B-E0AE-4441-89D1-76FEACE7EBD3}"/>
          </ac:spMkLst>
        </pc:spChg>
        <pc:spChg chg="add mod">
          <ac:chgData name="Juan Pablo Garcia Martinez" userId="dd26016d-817f-40d4-b02e-061809974a03" providerId="ADAL" clId="{824AA5C8-3A2F-4316-BB58-B9750B03C303}" dt="2019-09-13T09:12:15.327" v="333" actId="11529"/>
          <ac:spMkLst>
            <pc:docMk/>
            <pc:sldMk cId="4222640184" sldId="260"/>
            <ac:spMk id="101" creationId="{02BCD6A4-2AB8-4C04-906F-6B9CC282F6E6}"/>
          </ac:spMkLst>
        </pc:spChg>
        <pc:spChg chg="add mod">
          <ac:chgData name="Juan Pablo Garcia Martinez" userId="dd26016d-817f-40d4-b02e-061809974a03" providerId="ADAL" clId="{824AA5C8-3A2F-4316-BB58-B9750B03C303}" dt="2019-09-13T10:37:17.324" v="360" actId="164"/>
          <ac:spMkLst>
            <pc:docMk/>
            <pc:sldMk cId="4222640184" sldId="260"/>
            <ac:spMk id="102" creationId="{B586A186-5BAE-4F7E-95AC-8895B3651D0F}"/>
          </ac:spMkLst>
        </pc:spChg>
        <pc:spChg chg="mod">
          <ac:chgData name="Juan Pablo Garcia Martinez" userId="dd26016d-817f-40d4-b02e-061809974a03" providerId="ADAL" clId="{824AA5C8-3A2F-4316-BB58-B9750B03C303}" dt="2019-09-12T23:41:49.005" v="276" actId="403"/>
          <ac:spMkLst>
            <pc:docMk/>
            <pc:sldMk cId="4222640184" sldId="260"/>
            <ac:spMk id="104" creationId="{6E4C6549-4545-4E94-A448-F2CA5B1C202C}"/>
          </ac:spMkLst>
        </pc:spChg>
        <pc:spChg chg="add del">
          <ac:chgData name="Juan Pablo Garcia Martinez" userId="dd26016d-817f-40d4-b02e-061809974a03" providerId="ADAL" clId="{824AA5C8-3A2F-4316-BB58-B9750B03C303}" dt="2019-09-13T08:38:07.331" v="320"/>
          <ac:spMkLst>
            <pc:docMk/>
            <pc:sldMk cId="4222640184" sldId="260"/>
            <ac:spMk id="117" creationId="{E5F62E85-B30B-4C6B-AA34-94731FA104DB}"/>
          </ac:spMkLst>
        </pc:spChg>
        <pc:spChg chg="add mod">
          <ac:chgData name="Juan Pablo Garcia Martinez" userId="dd26016d-817f-40d4-b02e-061809974a03" providerId="ADAL" clId="{824AA5C8-3A2F-4316-BB58-B9750B03C303}" dt="2019-09-15T22:28:30.402" v="3651" actId="1076"/>
          <ac:spMkLst>
            <pc:docMk/>
            <pc:sldMk cId="4222640184" sldId="260"/>
            <ac:spMk id="118" creationId="{41DD85B6-8136-4686-BB33-E36792BE50C3}"/>
          </ac:spMkLst>
        </pc:spChg>
        <pc:spChg chg="add mod">
          <ac:chgData name="Juan Pablo Garcia Martinez" userId="dd26016d-817f-40d4-b02e-061809974a03" providerId="ADAL" clId="{824AA5C8-3A2F-4316-BB58-B9750B03C303}" dt="2019-09-12T23:39:16.382" v="257" actId="20577"/>
          <ac:spMkLst>
            <pc:docMk/>
            <pc:sldMk cId="4222640184" sldId="260"/>
            <ac:spMk id="152" creationId="{C7FB3AFC-C9D8-489A-B832-A6A3B13ABA23}"/>
          </ac:spMkLst>
        </pc:spChg>
        <pc:grpChg chg="add mod">
          <ac:chgData name="Juan Pablo Garcia Martinez" userId="dd26016d-817f-40d4-b02e-061809974a03" providerId="ADAL" clId="{824AA5C8-3A2F-4316-BB58-B9750B03C303}" dt="2019-09-13T10:37:17.324" v="360" actId="164"/>
          <ac:grpSpMkLst>
            <pc:docMk/>
            <pc:sldMk cId="4222640184" sldId="260"/>
            <ac:grpSpMk id="103" creationId="{BBE3394A-7ABE-420A-9F44-5B5A2AF4FBB9}"/>
          </ac:grpSpMkLst>
        </pc:grpChg>
        <pc:grpChg chg="mod">
          <ac:chgData name="Juan Pablo Garcia Martinez" userId="dd26016d-817f-40d4-b02e-061809974a03" providerId="ADAL" clId="{824AA5C8-3A2F-4316-BB58-B9750B03C303}" dt="2019-09-12T23:38:34.469" v="236" actId="1076"/>
          <ac:grpSpMkLst>
            <pc:docMk/>
            <pc:sldMk cId="4222640184" sldId="260"/>
            <ac:grpSpMk id="113" creationId="{9B13108E-7740-428A-9D0C-D45E19B30B88}"/>
          </ac:grpSpMkLst>
        </pc:grpChg>
        <pc:grpChg chg="mod">
          <ac:chgData name="Juan Pablo Garcia Martinez" userId="dd26016d-817f-40d4-b02e-061809974a03" providerId="ADAL" clId="{824AA5C8-3A2F-4316-BB58-B9750B03C303}" dt="2019-09-13T10:37:17.324" v="360" actId="164"/>
          <ac:grpSpMkLst>
            <pc:docMk/>
            <pc:sldMk cId="4222640184" sldId="260"/>
            <ac:grpSpMk id="144" creationId="{642B2F64-9366-4DA6-B312-CB5427BF0B0C}"/>
          </ac:grpSpMkLst>
        </pc:grpChg>
        <pc:picChg chg="mod">
          <ac:chgData name="Juan Pablo Garcia Martinez" userId="dd26016d-817f-40d4-b02e-061809974a03" providerId="ADAL" clId="{824AA5C8-3A2F-4316-BB58-B9750B03C303}" dt="2019-09-15T18:58:01.866" v="1420" actId="1366"/>
          <ac:picMkLst>
            <pc:docMk/>
            <pc:sldMk cId="4222640184" sldId="260"/>
            <ac:picMk id="35" creationId="{8BB05053-A714-4E62-BDA7-CBE05B6EB582}"/>
          </ac:picMkLst>
        </pc:picChg>
        <pc:picChg chg="mod">
          <ac:chgData name="Juan Pablo Garcia Martinez" userId="dd26016d-817f-40d4-b02e-061809974a03" providerId="ADAL" clId="{824AA5C8-3A2F-4316-BB58-B9750B03C303}" dt="2019-09-15T18:59:27.315" v="1427"/>
          <ac:picMkLst>
            <pc:docMk/>
            <pc:sldMk cId="4222640184" sldId="260"/>
            <ac:picMk id="74" creationId="{2E894A52-E561-4F01-8969-B9635601E1D3}"/>
          </ac:picMkLst>
        </pc:picChg>
        <pc:picChg chg="mod">
          <ac:chgData name="Juan Pablo Garcia Martinez" userId="dd26016d-817f-40d4-b02e-061809974a03" providerId="ADAL" clId="{824AA5C8-3A2F-4316-BB58-B9750B03C303}" dt="2019-09-15T18:58:31.686" v="1422" actId="1366"/>
          <ac:picMkLst>
            <pc:docMk/>
            <pc:sldMk cId="4222640184" sldId="260"/>
            <ac:picMk id="78" creationId="{81A92C6A-8AB6-4C48-AF56-6059CDD54B60}"/>
          </ac:picMkLst>
        </pc:picChg>
        <pc:picChg chg="mod">
          <ac:chgData name="Juan Pablo Garcia Martinez" userId="dd26016d-817f-40d4-b02e-061809974a03" providerId="ADAL" clId="{824AA5C8-3A2F-4316-BB58-B9750B03C303}" dt="2019-09-15T18:59:15.966" v="1426"/>
          <ac:picMkLst>
            <pc:docMk/>
            <pc:sldMk cId="4222640184" sldId="260"/>
            <ac:picMk id="83" creationId="{058F5392-9553-4390-9370-C7CB1C380463}"/>
          </ac:picMkLst>
        </pc:picChg>
        <pc:picChg chg="mod">
          <ac:chgData name="Juan Pablo Garcia Martinez" userId="dd26016d-817f-40d4-b02e-061809974a03" providerId="ADAL" clId="{824AA5C8-3A2F-4316-BB58-B9750B03C303}" dt="2019-09-15T18:58:38.575" v="1423"/>
          <ac:picMkLst>
            <pc:docMk/>
            <pc:sldMk cId="4222640184" sldId="260"/>
            <ac:picMk id="88" creationId="{499FE5CA-FF6F-487D-A440-2606E06FB20B}"/>
          </ac:picMkLst>
        </pc:picChg>
        <pc:picChg chg="mod">
          <ac:chgData name="Juan Pablo Garcia Martinez" userId="dd26016d-817f-40d4-b02e-061809974a03" providerId="ADAL" clId="{824AA5C8-3A2F-4316-BB58-B9750B03C303}" dt="2019-09-15T18:58:23.728" v="1421" actId="1367"/>
          <ac:picMkLst>
            <pc:docMk/>
            <pc:sldMk cId="4222640184" sldId="260"/>
            <ac:picMk id="89" creationId="{FAC8B4C3-F555-4C42-A591-6ACA596053FA}"/>
          </ac:picMkLst>
        </pc:picChg>
        <pc:picChg chg="mod">
          <ac:chgData name="Juan Pablo Garcia Martinez" userId="dd26016d-817f-40d4-b02e-061809974a03" providerId="ADAL" clId="{824AA5C8-3A2F-4316-BB58-B9750B03C303}" dt="2019-09-15T18:59:02.975" v="1425"/>
          <ac:picMkLst>
            <pc:docMk/>
            <pc:sldMk cId="4222640184" sldId="260"/>
            <ac:picMk id="91" creationId="{97B1D4D0-954D-46C8-A9B6-4812DDF21601}"/>
          </ac:picMkLst>
        </pc:picChg>
        <pc:picChg chg="mod">
          <ac:chgData name="Juan Pablo Garcia Martinez" userId="dd26016d-817f-40d4-b02e-061809974a03" providerId="ADAL" clId="{824AA5C8-3A2F-4316-BB58-B9750B03C303}" dt="2019-09-15T18:58:54.426" v="1424"/>
          <ac:picMkLst>
            <pc:docMk/>
            <pc:sldMk cId="4222640184" sldId="260"/>
            <ac:picMk id="93" creationId="{5F8450AB-24FF-4865-A4C4-AB2719743093}"/>
          </ac:picMkLst>
        </pc:picChg>
        <pc:picChg chg="mod">
          <ac:chgData name="Juan Pablo Garcia Martinez" userId="dd26016d-817f-40d4-b02e-061809974a03" providerId="ADAL" clId="{824AA5C8-3A2F-4316-BB58-B9750B03C303}" dt="2019-09-12T23:40:57.754" v="264" actId="14100"/>
          <ac:picMkLst>
            <pc:docMk/>
            <pc:sldMk cId="4222640184" sldId="260"/>
            <ac:picMk id="116" creationId="{0FD77E12-175A-4E9B-8787-659F78661373}"/>
          </ac:picMkLst>
        </pc:picChg>
        <pc:cxnChg chg="mod">
          <ac:chgData name="Juan Pablo Garcia Martinez" userId="dd26016d-817f-40d4-b02e-061809974a03" providerId="ADAL" clId="{824AA5C8-3A2F-4316-BB58-B9750B03C303}" dt="2019-09-12T23:41:26.956" v="266" actId="1076"/>
          <ac:cxnSpMkLst>
            <pc:docMk/>
            <pc:sldMk cId="4222640184" sldId="260"/>
            <ac:cxnSpMk id="44" creationId="{00449436-780E-4B6F-9DB2-4F681FE6A506}"/>
          </ac:cxnSpMkLst>
        </pc:cxnChg>
        <pc:cxnChg chg="mod">
          <ac:chgData name="Juan Pablo Garcia Martinez" userId="dd26016d-817f-40d4-b02e-061809974a03" providerId="ADAL" clId="{824AA5C8-3A2F-4316-BB58-B9750B03C303}" dt="2019-09-12T23:41:29.437" v="267" actId="14100"/>
          <ac:cxnSpMkLst>
            <pc:docMk/>
            <pc:sldMk cId="4222640184" sldId="260"/>
            <ac:cxnSpMk id="45" creationId="{515D5B73-ABB6-4557-BACD-B69CA151D9FB}"/>
          </ac:cxnSpMkLst>
        </pc:cxnChg>
        <pc:cxnChg chg="mod">
          <ac:chgData name="Juan Pablo Garcia Martinez" userId="dd26016d-817f-40d4-b02e-061809974a03" providerId="ADAL" clId="{824AA5C8-3A2F-4316-BB58-B9750B03C303}" dt="2019-09-12T23:40:29.086" v="258" actId="1076"/>
          <ac:cxnSpMkLst>
            <pc:docMk/>
            <pc:sldMk cId="4222640184" sldId="260"/>
            <ac:cxnSpMk id="147" creationId="{8BDAD90B-F652-473B-9967-396AD73A19B9}"/>
          </ac:cxnSpMkLst>
        </pc:cxnChg>
      </pc:sldChg>
      <pc:sldChg chg="addSp modSp">
        <pc:chgData name="Juan Pablo Garcia Martinez" userId="dd26016d-817f-40d4-b02e-061809974a03" providerId="ADAL" clId="{824AA5C8-3A2F-4316-BB58-B9750B03C303}" dt="2019-09-15T22:28:15.964" v="3641" actId="1076"/>
        <pc:sldMkLst>
          <pc:docMk/>
          <pc:sldMk cId="2252512966" sldId="261"/>
        </pc:sldMkLst>
        <pc:spChg chg="add mod">
          <ac:chgData name="Juan Pablo Garcia Martinez" userId="dd26016d-817f-40d4-b02e-061809974a03" providerId="ADAL" clId="{824AA5C8-3A2F-4316-BB58-B9750B03C303}" dt="2019-09-12T23:38:18.741" v="235" actId="1076"/>
          <ac:spMkLst>
            <pc:docMk/>
            <pc:sldMk cId="2252512966" sldId="261"/>
            <ac:spMk id="2" creationId="{06CB179E-E57B-4F9E-B774-4BCE2DE081C6}"/>
          </ac:spMkLst>
        </pc:spChg>
        <pc:spChg chg="add mod">
          <ac:chgData name="Juan Pablo Garcia Martinez" userId="dd26016d-817f-40d4-b02e-061809974a03" providerId="ADAL" clId="{824AA5C8-3A2F-4316-BB58-B9750B03C303}" dt="2019-09-15T22:28:15.964" v="3641" actId="1076"/>
          <ac:spMkLst>
            <pc:docMk/>
            <pc:sldMk cId="2252512966" sldId="261"/>
            <ac:spMk id="4" creationId="{0B8E9F9B-FB80-44DE-AF3E-D57B26E170D0}"/>
          </ac:spMkLst>
        </pc:spChg>
        <pc:spChg chg="add">
          <ac:chgData name="Juan Pablo Garcia Martinez" userId="dd26016d-817f-40d4-b02e-061809974a03" providerId="ADAL" clId="{824AA5C8-3A2F-4316-BB58-B9750B03C303}" dt="2019-09-13T07:49:54.554" v="313"/>
          <ac:spMkLst>
            <pc:docMk/>
            <pc:sldMk cId="2252512966" sldId="261"/>
            <ac:spMk id="10" creationId="{33C44234-6FA1-495A-B3E9-6C45B86B77AF}"/>
          </ac:spMkLst>
        </pc:spChg>
        <pc:spChg chg="add">
          <ac:chgData name="Juan Pablo Garcia Martinez" userId="dd26016d-817f-40d4-b02e-061809974a03" providerId="ADAL" clId="{824AA5C8-3A2F-4316-BB58-B9750B03C303}" dt="2019-09-13T07:50:07.161" v="314"/>
          <ac:spMkLst>
            <pc:docMk/>
            <pc:sldMk cId="2252512966" sldId="261"/>
            <ac:spMk id="11" creationId="{9B3613C1-2558-472F-9A7F-7B4DE31B49E0}"/>
          </ac:spMkLst>
        </pc:spChg>
        <pc:spChg chg="add">
          <ac:chgData name="Juan Pablo Garcia Martinez" userId="dd26016d-817f-40d4-b02e-061809974a03" providerId="ADAL" clId="{824AA5C8-3A2F-4316-BB58-B9750B03C303}" dt="2019-09-13T07:50:14.099" v="315"/>
          <ac:spMkLst>
            <pc:docMk/>
            <pc:sldMk cId="2252512966" sldId="261"/>
            <ac:spMk id="12" creationId="{453962DA-BB86-4C05-96D5-4D541CD5D7F9}"/>
          </ac:spMkLst>
        </pc:spChg>
        <pc:spChg chg="add">
          <ac:chgData name="Juan Pablo Garcia Martinez" userId="dd26016d-817f-40d4-b02e-061809974a03" providerId="ADAL" clId="{824AA5C8-3A2F-4316-BB58-B9750B03C303}" dt="2019-09-13T07:50:19.855" v="316"/>
          <ac:spMkLst>
            <pc:docMk/>
            <pc:sldMk cId="2252512966" sldId="261"/>
            <ac:spMk id="13" creationId="{287ED292-C1D3-4CB5-A517-2E966A383FD2}"/>
          </ac:spMkLst>
        </pc:spChg>
        <pc:picChg chg="add">
          <ac:chgData name="Juan Pablo Garcia Martinez" userId="dd26016d-817f-40d4-b02e-061809974a03" providerId="ADAL" clId="{824AA5C8-3A2F-4316-BB58-B9750B03C303}" dt="2019-09-13T07:25:02.210" v="291"/>
          <ac:picMkLst>
            <pc:docMk/>
            <pc:sldMk cId="2252512966" sldId="261"/>
            <ac:picMk id="3" creationId="{48F11305-3E82-4D53-A933-61F54E0506B0}"/>
          </ac:picMkLst>
        </pc:picChg>
        <pc:picChg chg="add mod">
          <ac:chgData name="Juan Pablo Garcia Martinez" userId="dd26016d-817f-40d4-b02e-061809974a03" providerId="ADAL" clId="{824AA5C8-3A2F-4316-BB58-B9750B03C303}" dt="2019-09-13T07:42:18.344" v="300" actId="339"/>
          <ac:picMkLst>
            <pc:docMk/>
            <pc:sldMk cId="2252512966" sldId="261"/>
            <ac:picMk id="5" creationId="{EF15E033-3077-445C-8160-FBE4D10E985F}"/>
          </ac:picMkLst>
        </pc:picChg>
        <pc:picChg chg="add mod">
          <ac:chgData name="Juan Pablo Garcia Martinez" userId="dd26016d-817f-40d4-b02e-061809974a03" providerId="ADAL" clId="{824AA5C8-3A2F-4316-BB58-B9750B03C303}" dt="2019-09-13T07:49:38.143" v="312" actId="339"/>
          <ac:picMkLst>
            <pc:docMk/>
            <pc:sldMk cId="2252512966" sldId="261"/>
            <ac:picMk id="6" creationId="{69B50B84-935A-458F-8B3D-309BD1BB4C84}"/>
          </ac:picMkLst>
        </pc:picChg>
        <pc:picChg chg="add mod">
          <ac:chgData name="Juan Pablo Garcia Martinez" userId="dd26016d-817f-40d4-b02e-061809974a03" providerId="ADAL" clId="{824AA5C8-3A2F-4316-BB58-B9750B03C303}" dt="2019-09-13T07:49:26.544" v="311" actId="339"/>
          <ac:picMkLst>
            <pc:docMk/>
            <pc:sldMk cId="2252512966" sldId="261"/>
            <ac:picMk id="7" creationId="{55B9EAF2-4A55-40E3-8947-CA30D60EBF5E}"/>
          </ac:picMkLst>
        </pc:picChg>
        <pc:picChg chg="add mod">
          <ac:chgData name="Juan Pablo Garcia Martinez" userId="dd26016d-817f-40d4-b02e-061809974a03" providerId="ADAL" clId="{824AA5C8-3A2F-4316-BB58-B9750B03C303}" dt="2019-09-13T07:49:21.661" v="310" actId="339"/>
          <ac:picMkLst>
            <pc:docMk/>
            <pc:sldMk cId="2252512966" sldId="261"/>
            <ac:picMk id="8" creationId="{0B4D0219-7635-4986-8678-D4C8EC359D27}"/>
          </ac:picMkLst>
        </pc:picChg>
        <pc:picChg chg="add mod">
          <ac:chgData name="Juan Pablo Garcia Martinez" userId="dd26016d-817f-40d4-b02e-061809974a03" providerId="ADAL" clId="{824AA5C8-3A2F-4316-BB58-B9750B03C303}" dt="2019-09-13T07:49:16.455" v="309" actId="339"/>
          <ac:picMkLst>
            <pc:docMk/>
            <pc:sldMk cId="2252512966" sldId="261"/>
            <ac:picMk id="9" creationId="{AFC42BA3-AAA0-4027-9712-8B504D4377D4}"/>
          </ac:picMkLst>
        </pc:picChg>
      </pc:sldChg>
      <pc:sldChg chg="addSp delSp modSp">
        <pc:chgData name="Juan Pablo Garcia Martinez" userId="dd26016d-817f-40d4-b02e-061809974a03" providerId="ADAL" clId="{824AA5C8-3A2F-4316-BB58-B9750B03C303}" dt="2019-09-16T21:19:18.467" v="3980" actId="403"/>
        <pc:sldMkLst>
          <pc:docMk/>
          <pc:sldMk cId="688364689" sldId="262"/>
        </pc:sldMkLst>
        <pc:spChg chg="add">
          <ac:chgData name="Juan Pablo Garcia Martinez" userId="dd26016d-817f-40d4-b02e-061809974a03" providerId="ADAL" clId="{824AA5C8-3A2F-4316-BB58-B9750B03C303}" dt="2019-09-13T08:38:08.835" v="321"/>
          <ac:spMkLst>
            <pc:docMk/>
            <pc:sldMk cId="688364689" sldId="262"/>
            <ac:spMk id="4" creationId="{092DE65E-3FE3-4C83-9ACB-CA2C94FA25A3}"/>
          </ac:spMkLst>
        </pc:spChg>
        <pc:spChg chg="add mod">
          <ac:chgData name="Juan Pablo Garcia Martinez" userId="dd26016d-817f-40d4-b02e-061809974a03" providerId="ADAL" clId="{824AA5C8-3A2F-4316-BB58-B9750B03C303}" dt="2019-09-15T20:45:15.887" v="1909" actId="313"/>
          <ac:spMkLst>
            <pc:docMk/>
            <pc:sldMk cId="688364689" sldId="262"/>
            <ac:spMk id="5" creationId="{9F3C5210-121E-483E-8F86-8EC6823F45A0}"/>
          </ac:spMkLst>
        </pc:spChg>
        <pc:spChg chg="add mod">
          <ac:chgData name="Juan Pablo Garcia Martinez" userId="dd26016d-817f-40d4-b02e-061809974a03" providerId="ADAL" clId="{824AA5C8-3A2F-4316-BB58-B9750B03C303}" dt="2019-09-15T20:44:53.212" v="1907" actId="1076"/>
          <ac:spMkLst>
            <pc:docMk/>
            <pc:sldMk cId="688364689" sldId="262"/>
            <ac:spMk id="6" creationId="{E12EDBBF-17EA-48AA-BCD4-C012955808A7}"/>
          </ac:spMkLst>
        </pc:spChg>
        <pc:spChg chg="add mod">
          <ac:chgData name="Juan Pablo Garcia Martinez" userId="dd26016d-817f-40d4-b02e-061809974a03" providerId="ADAL" clId="{824AA5C8-3A2F-4316-BB58-B9750B03C303}" dt="2019-09-15T20:44:46.364" v="1905" actId="1076"/>
          <ac:spMkLst>
            <pc:docMk/>
            <pc:sldMk cId="688364689" sldId="262"/>
            <ac:spMk id="9" creationId="{C844647C-37A5-4DBB-835F-1CFD7E12171B}"/>
          </ac:spMkLst>
        </pc:spChg>
        <pc:spChg chg="add mod">
          <ac:chgData name="Juan Pablo Garcia Martinez" userId="dd26016d-817f-40d4-b02e-061809974a03" providerId="ADAL" clId="{824AA5C8-3A2F-4316-BB58-B9750B03C303}" dt="2019-09-15T20:44:46.364" v="1905" actId="1076"/>
          <ac:spMkLst>
            <pc:docMk/>
            <pc:sldMk cId="688364689" sldId="262"/>
            <ac:spMk id="10" creationId="{829BB9DC-DE4B-47A5-A14E-47B499DA7785}"/>
          </ac:spMkLst>
        </pc:spChg>
        <pc:spChg chg="add mod">
          <ac:chgData name="Juan Pablo Garcia Martinez" userId="dd26016d-817f-40d4-b02e-061809974a03" providerId="ADAL" clId="{824AA5C8-3A2F-4316-BB58-B9750B03C303}" dt="2019-09-15T20:44:46.364" v="1905" actId="1076"/>
          <ac:spMkLst>
            <pc:docMk/>
            <pc:sldMk cId="688364689" sldId="262"/>
            <ac:spMk id="11" creationId="{5CB1F43B-55BE-41AA-9432-A4AB585CB863}"/>
          </ac:spMkLst>
        </pc:spChg>
        <pc:spChg chg="add mod">
          <ac:chgData name="Juan Pablo Garcia Martinez" userId="dd26016d-817f-40d4-b02e-061809974a03" providerId="ADAL" clId="{824AA5C8-3A2F-4316-BB58-B9750B03C303}" dt="2019-09-13T09:17:28.566" v="339" actId="207"/>
          <ac:spMkLst>
            <pc:docMk/>
            <pc:sldMk cId="688364689" sldId="262"/>
            <ac:spMk id="15" creationId="{0D23AC73-ECE7-4591-887D-CF8D97C30F6A}"/>
          </ac:spMkLst>
        </pc:spChg>
        <pc:spChg chg="add mod">
          <ac:chgData name="Juan Pablo Garcia Martinez" userId="dd26016d-817f-40d4-b02e-061809974a03" providerId="ADAL" clId="{824AA5C8-3A2F-4316-BB58-B9750B03C303}" dt="2019-09-13T09:22:42.799" v="346" actId="164"/>
          <ac:spMkLst>
            <pc:docMk/>
            <pc:sldMk cId="688364689" sldId="262"/>
            <ac:spMk id="16" creationId="{789B88C8-62E8-4D91-9B7E-F3F8806CD0AC}"/>
          </ac:spMkLst>
        </pc:spChg>
        <pc:spChg chg="add mod">
          <ac:chgData name="Juan Pablo Garcia Martinez" userId="dd26016d-817f-40d4-b02e-061809974a03" providerId="ADAL" clId="{824AA5C8-3A2F-4316-BB58-B9750B03C303}" dt="2019-09-13T09:22:42.799" v="346" actId="164"/>
          <ac:spMkLst>
            <pc:docMk/>
            <pc:sldMk cId="688364689" sldId="262"/>
            <ac:spMk id="17" creationId="{9384C7B1-43A9-4D6C-ABB7-AE967256CD37}"/>
          </ac:spMkLst>
        </pc:spChg>
        <pc:spChg chg="add mod">
          <ac:chgData name="Juan Pablo Garcia Martinez" userId="dd26016d-817f-40d4-b02e-061809974a03" providerId="ADAL" clId="{824AA5C8-3A2F-4316-BB58-B9750B03C303}" dt="2019-09-13T09:22:42.799" v="346" actId="164"/>
          <ac:spMkLst>
            <pc:docMk/>
            <pc:sldMk cId="688364689" sldId="262"/>
            <ac:spMk id="18" creationId="{A5931F8A-CA67-4E25-806D-D15C815B1E18}"/>
          </ac:spMkLst>
        </pc:spChg>
        <pc:spChg chg="add mod">
          <ac:chgData name="Juan Pablo Garcia Martinez" userId="dd26016d-817f-40d4-b02e-061809974a03" providerId="ADAL" clId="{824AA5C8-3A2F-4316-BB58-B9750B03C303}" dt="2019-09-13T09:22:42.799" v="346" actId="164"/>
          <ac:spMkLst>
            <pc:docMk/>
            <pc:sldMk cId="688364689" sldId="262"/>
            <ac:spMk id="19" creationId="{C46900D6-AFBC-40A3-8E5D-8FA2E1025597}"/>
          </ac:spMkLst>
        </pc:spChg>
        <pc:spChg chg="add mod">
          <ac:chgData name="Juan Pablo Garcia Martinez" userId="dd26016d-817f-40d4-b02e-061809974a03" providerId="ADAL" clId="{824AA5C8-3A2F-4316-BB58-B9750B03C303}" dt="2019-09-13T09:22:42.799" v="346" actId="164"/>
          <ac:spMkLst>
            <pc:docMk/>
            <pc:sldMk cId="688364689" sldId="262"/>
            <ac:spMk id="20" creationId="{58D62A8B-3519-4300-9374-AD632C9D6ED7}"/>
          </ac:spMkLst>
        </pc:spChg>
        <pc:spChg chg="add mod">
          <ac:chgData name="Juan Pablo Garcia Martinez" userId="dd26016d-817f-40d4-b02e-061809974a03" providerId="ADAL" clId="{824AA5C8-3A2F-4316-BB58-B9750B03C303}" dt="2019-09-13T09:22:42.799" v="346" actId="164"/>
          <ac:spMkLst>
            <pc:docMk/>
            <pc:sldMk cId="688364689" sldId="262"/>
            <ac:spMk id="21" creationId="{CE7CD03F-9035-464F-A8A3-463B5914990D}"/>
          </ac:spMkLst>
        </pc:spChg>
        <pc:spChg chg="add mod">
          <ac:chgData name="Juan Pablo Garcia Martinez" userId="dd26016d-817f-40d4-b02e-061809974a03" providerId="ADAL" clId="{824AA5C8-3A2F-4316-BB58-B9750B03C303}" dt="2019-09-16T21:19:18.467" v="3980" actId="403"/>
          <ac:spMkLst>
            <pc:docMk/>
            <pc:sldMk cId="688364689" sldId="262"/>
            <ac:spMk id="23" creationId="{6FFDA9D1-E406-4274-9B66-9C90EAE3EB0A}"/>
          </ac:spMkLst>
        </pc:spChg>
        <pc:spChg chg="add del mod">
          <ac:chgData name="Juan Pablo Garcia Martinez" userId="dd26016d-817f-40d4-b02e-061809974a03" providerId="ADAL" clId="{824AA5C8-3A2F-4316-BB58-B9750B03C303}" dt="2019-09-15T18:55:29.720" v="1409"/>
          <ac:spMkLst>
            <pc:docMk/>
            <pc:sldMk cId="688364689" sldId="262"/>
            <ac:spMk id="24" creationId="{6E6EC623-847E-411B-964D-52BD787AF0ED}"/>
          </ac:spMkLst>
        </pc:spChg>
        <pc:spChg chg="add mod">
          <ac:chgData name="Juan Pablo Garcia Martinez" userId="dd26016d-817f-40d4-b02e-061809974a03" providerId="ADAL" clId="{824AA5C8-3A2F-4316-BB58-B9750B03C303}" dt="2019-09-15T20:48:17.869" v="1914" actId="20577"/>
          <ac:spMkLst>
            <pc:docMk/>
            <pc:sldMk cId="688364689" sldId="262"/>
            <ac:spMk id="25" creationId="{DDD045D7-DB5C-4740-AD20-D9B46016C3D1}"/>
          </ac:spMkLst>
        </pc:spChg>
        <pc:grpChg chg="add mod">
          <ac:chgData name="Juan Pablo Garcia Martinez" userId="dd26016d-817f-40d4-b02e-061809974a03" providerId="ADAL" clId="{824AA5C8-3A2F-4316-BB58-B9750B03C303}" dt="2019-09-15T20:44:57.474" v="1908" actId="1076"/>
          <ac:grpSpMkLst>
            <pc:docMk/>
            <pc:sldMk cId="688364689" sldId="262"/>
            <ac:grpSpMk id="22" creationId="{A157FEB6-A8A7-4722-A45E-2A03C4DBD5B6}"/>
          </ac:grpSpMkLst>
        </pc:grpChg>
        <pc:graphicFrameChg chg="add mod">
          <ac:chgData name="Juan Pablo Garcia Martinez" userId="dd26016d-817f-40d4-b02e-061809974a03" providerId="ADAL" clId="{824AA5C8-3A2F-4316-BB58-B9750B03C303}" dt="2019-09-13T08:55:19.223" v="325" actId="12385"/>
          <ac:graphicFrameMkLst>
            <pc:docMk/>
            <pc:sldMk cId="688364689" sldId="262"/>
            <ac:graphicFrameMk id="6" creationId="{210E6465-748A-4854-AD2F-603A1457817B}"/>
          </ac:graphicFrameMkLst>
        </pc:graphicFrameChg>
        <pc:picChg chg="mod">
          <ac:chgData name="Juan Pablo Garcia Martinez" userId="dd26016d-817f-40d4-b02e-061809974a03" providerId="ADAL" clId="{824AA5C8-3A2F-4316-BB58-B9750B03C303}" dt="2019-09-13T09:22:42.799" v="346" actId="164"/>
          <ac:picMkLst>
            <pc:docMk/>
            <pc:sldMk cId="688364689" sldId="262"/>
            <ac:picMk id="2" creationId="{21908E74-21A0-41E9-B20C-BCDD9C950A81}"/>
          </ac:picMkLst>
        </pc:picChg>
        <pc:picChg chg="mod">
          <ac:chgData name="Juan Pablo Garcia Martinez" userId="dd26016d-817f-40d4-b02e-061809974a03" providerId="ADAL" clId="{824AA5C8-3A2F-4316-BB58-B9750B03C303}" dt="2019-09-15T20:44:46.364" v="1905" actId="1076"/>
          <ac:picMkLst>
            <pc:docMk/>
            <pc:sldMk cId="688364689" sldId="262"/>
            <ac:picMk id="3" creationId="{981E7A05-5BE3-4039-9C21-24BBB2EB26FE}"/>
          </ac:picMkLst>
        </pc:picChg>
        <pc:picChg chg="add mod">
          <ac:chgData name="Juan Pablo Garcia Martinez" userId="dd26016d-817f-40d4-b02e-061809974a03" providerId="ADAL" clId="{824AA5C8-3A2F-4316-BB58-B9750B03C303}" dt="2019-09-15T20:44:46.364" v="1905" actId="1076"/>
          <ac:picMkLst>
            <pc:docMk/>
            <pc:sldMk cId="688364689" sldId="262"/>
            <ac:picMk id="7" creationId="{DF236409-1576-4BCF-BF26-80AAAD9C5CF8}"/>
          </ac:picMkLst>
        </pc:picChg>
        <pc:picChg chg="add mod">
          <ac:chgData name="Juan Pablo Garcia Martinez" userId="dd26016d-817f-40d4-b02e-061809974a03" providerId="ADAL" clId="{824AA5C8-3A2F-4316-BB58-B9750B03C303}" dt="2019-09-15T20:44:46.364" v="1905" actId="1076"/>
          <ac:picMkLst>
            <pc:docMk/>
            <pc:sldMk cId="688364689" sldId="262"/>
            <ac:picMk id="8" creationId="{914137DB-6C09-43CC-A2C7-E96ED44E3966}"/>
          </ac:picMkLst>
        </pc:picChg>
        <pc:cxnChg chg="add mod">
          <ac:chgData name="Juan Pablo Garcia Martinez" userId="dd26016d-817f-40d4-b02e-061809974a03" providerId="ADAL" clId="{824AA5C8-3A2F-4316-BB58-B9750B03C303}" dt="2019-09-13T09:22:42.799" v="346" actId="164"/>
          <ac:cxnSpMkLst>
            <pc:docMk/>
            <pc:sldMk cId="688364689" sldId="262"/>
            <ac:cxnSpMk id="13" creationId="{1115A2A6-89F8-4151-9E88-D6D5A5F7754A}"/>
          </ac:cxnSpMkLst>
        </pc:cxnChg>
      </pc:sldChg>
      <pc:sldChg chg="modSp add">
        <pc:chgData name="Juan Pablo Garcia Martinez" userId="dd26016d-817f-40d4-b02e-061809974a03" providerId="ADAL" clId="{824AA5C8-3A2F-4316-BB58-B9750B03C303}" dt="2019-09-16T21:18:26.762" v="3973" actId="14100"/>
        <pc:sldMkLst>
          <pc:docMk/>
          <pc:sldMk cId="3368953812" sldId="263"/>
        </pc:sldMkLst>
        <pc:spChg chg="mod">
          <ac:chgData name="Juan Pablo Garcia Martinez" userId="dd26016d-817f-40d4-b02e-061809974a03" providerId="ADAL" clId="{824AA5C8-3A2F-4316-BB58-B9750B03C303}" dt="2019-09-16T21:18:26.762" v="3973" actId="14100"/>
          <ac:spMkLst>
            <pc:docMk/>
            <pc:sldMk cId="3368953812" sldId="263"/>
            <ac:spMk id="2" creationId="{306D3CFD-8E9C-461A-AF4B-0F3DF163E74F}"/>
          </ac:spMkLst>
        </pc:spChg>
        <pc:spChg chg="mod">
          <ac:chgData name="Juan Pablo Garcia Martinez" userId="dd26016d-817f-40d4-b02e-061809974a03" providerId="ADAL" clId="{824AA5C8-3A2F-4316-BB58-B9750B03C303}" dt="2019-09-16T21:18:17.634" v="3972" actId="14100"/>
          <ac:spMkLst>
            <pc:docMk/>
            <pc:sldMk cId="3368953812" sldId="263"/>
            <ac:spMk id="3" creationId="{7EACDE1F-4FC2-492A-A3B7-49FE25802DE7}"/>
          </ac:spMkLst>
        </pc:spChg>
      </pc:sldChg>
      <pc:sldChg chg="addSp modSp add">
        <pc:chgData name="Juan Pablo Garcia Martinez" userId="dd26016d-817f-40d4-b02e-061809974a03" providerId="ADAL" clId="{824AA5C8-3A2F-4316-BB58-B9750B03C303}" dt="2019-09-15T22:05:46.706" v="2995" actId="20577"/>
        <pc:sldMkLst>
          <pc:docMk/>
          <pc:sldMk cId="4131705839" sldId="264"/>
        </pc:sldMkLst>
        <pc:spChg chg="add mod">
          <ac:chgData name="Juan Pablo Garcia Martinez" userId="dd26016d-817f-40d4-b02e-061809974a03" providerId="ADAL" clId="{824AA5C8-3A2F-4316-BB58-B9750B03C303}" dt="2019-09-15T22:05:46.706" v="2995" actId="20577"/>
          <ac:spMkLst>
            <pc:docMk/>
            <pc:sldMk cId="4131705839" sldId="264"/>
            <ac:spMk id="2" creationId="{D81E595A-EF56-4B88-993D-4A7EF4AFC8A0}"/>
          </ac:spMkLst>
        </pc:spChg>
        <pc:spChg chg="add mod">
          <ac:chgData name="Juan Pablo Garcia Martinez" userId="dd26016d-817f-40d4-b02e-061809974a03" providerId="ADAL" clId="{824AA5C8-3A2F-4316-BB58-B9750B03C303}" dt="2019-09-15T09:53:03.997" v="389" actId="108"/>
          <ac:spMkLst>
            <pc:docMk/>
            <pc:sldMk cId="4131705839" sldId="264"/>
            <ac:spMk id="4" creationId="{82CA0710-53E4-4011-B771-EF96D7DD2856}"/>
          </ac:spMkLst>
        </pc:spChg>
        <pc:spChg chg="add mod">
          <ac:chgData name="Juan Pablo Garcia Martinez" userId="dd26016d-817f-40d4-b02e-061809974a03" providerId="ADAL" clId="{824AA5C8-3A2F-4316-BB58-B9750B03C303}" dt="2019-09-15T09:51:17.159" v="375" actId="1076"/>
          <ac:spMkLst>
            <pc:docMk/>
            <pc:sldMk cId="4131705839" sldId="264"/>
            <ac:spMk id="5" creationId="{6ABB2C69-CE41-4BD8-A049-0C07FACEAFD6}"/>
          </ac:spMkLst>
        </pc:spChg>
        <pc:spChg chg="add mod">
          <ac:chgData name="Juan Pablo Garcia Martinez" userId="dd26016d-817f-40d4-b02e-061809974a03" providerId="ADAL" clId="{824AA5C8-3A2F-4316-BB58-B9750B03C303}" dt="2019-09-15T09:51:26.806" v="376" actId="1076"/>
          <ac:spMkLst>
            <pc:docMk/>
            <pc:sldMk cId="4131705839" sldId="264"/>
            <ac:spMk id="7" creationId="{D1E08350-357C-4E21-BDDE-B509897E4F8F}"/>
          </ac:spMkLst>
        </pc:spChg>
        <pc:spChg chg="add mod">
          <ac:chgData name="Juan Pablo Garcia Martinez" userId="dd26016d-817f-40d4-b02e-061809974a03" providerId="ADAL" clId="{824AA5C8-3A2F-4316-BB58-B9750B03C303}" dt="2019-09-15T09:51:55.324" v="379" actId="207"/>
          <ac:spMkLst>
            <pc:docMk/>
            <pc:sldMk cId="4131705839" sldId="264"/>
            <ac:spMk id="8" creationId="{F08D7932-0D3E-405A-8799-F123BD06F14D}"/>
          </ac:spMkLst>
        </pc:spChg>
        <pc:picChg chg="add mod">
          <ac:chgData name="Juan Pablo Garcia Martinez" userId="dd26016d-817f-40d4-b02e-061809974a03" providerId="ADAL" clId="{824AA5C8-3A2F-4316-BB58-B9750B03C303}" dt="2019-09-15T09:51:10.440" v="373" actId="1076"/>
          <ac:picMkLst>
            <pc:docMk/>
            <pc:sldMk cId="4131705839" sldId="264"/>
            <ac:picMk id="3" creationId="{16FE852D-5E24-410E-A80F-421BC4FA77EA}"/>
          </ac:picMkLst>
        </pc:picChg>
        <pc:picChg chg="add mod">
          <ac:chgData name="Juan Pablo Garcia Martinez" userId="dd26016d-817f-40d4-b02e-061809974a03" providerId="ADAL" clId="{824AA5C8-3A2F-4316-BB58-B9750B03C303}" dt="2019-09-15T09:37:17.366" v="368" actId="1076"/>
          <ac:picMkLst>
            <pc:docMk/>
            <pc:sldMk cId="4131705839" sldId="264"/>
            <ac:picMk id="6" creationId="{E86ACAA8-6537-4939-A34D-F2BCF06FC3F5}"/>
          </ac:picMkLst>
        </pc:picChg>
      </pc:sldChg>
      <pc:sldChg chg="addSp delSp modSp add ord">
        <pc:chgData name="Juan Pablo Garcia Martinez" userId="dd26016d-817f-40d4-b02e-061809974a03" providerId="ADAL" clId="{824AA5C8-3A2F-4316-BB58-B9750B03C303}" dt="2019-09-15T22:36:12.266" v="3658"/>
        <pc:sldMkLst>
          <pc:docMk/>
          <pc:sldMk cId="657617077" sldId="265"/>
        </pc:sldMkLst>
        <pc:spChg chg="mod">
          <ac:chgData name="Juan Pablo Garcia Martinez" userId="dd26016d-817f-40d4-b02e-061809974a03" providerId="ADAL" clId="{824AA5C8-3A2F-4316-BB58-B9750B03C303}" dt="2019-09-15T22:36:08.823" v="3657" actId="1076"/>
          <ac:spMkLst>
            <pc:docMk/>
            <pc:sldMk cId="657617077" sldId="265"/>
            <ac:spMk id="2" creationId="{D81E595A-EF56-4B88-993D-4A7EF4AFC8A0}"/>
          </ac:spMkLst>
        </pc:spChg>
        <pc:spChg chg="add del mod">
          <ac:chgData name="Juan Pablo Garcia Martinez" userId="dd26016d-817f-40d4-b02e-061809974a03" providerId="ADAL" clId="{824AA5C8-3A2F-4316-BB58-B9750B03C303}" dt="2019-09-15T22:36:00.076" v="3654" actId="478"/>
          <ac:spMkLst>
            <pc:docMk/>
            <pc:sldMk cId="657617077" sldId="265"/>
            <ac:spMk id="3" creationId="{8A5E1A4C-AC4F-44A8-A4F7-43BCDA17E35C}"/>
          </ac:spMkLst>
        </pc:spChg>
      </pc:sldChg>
      <pc:sldChg chg="addSp delSp modSp add">
        <pc:chgData name="Juan Pablo Garcia Martinez" userId="dd26016d-817f-40d4-b02e-061809974a03" providerId="ADAL" clId="{824AA5C8-3A2F-4316-BB58-B9750B03C303}" dt="2019-09-17T11:24:13.674" v="4056" actId="20577"/>
        <pc:sldMkLst>
          <pc:docMk/>
          <pc:sldMk cId="1932057388" sldId="266"/>
        </pc:sldMkLst>
        <pc:spChg chg="del">
          <ac:chgData name="Juan Pablo Garcia Martinez" userId="dd26016d-817f-40d4-b02e-061809974a03" providerId="ADAL" clId="{824AA5C8-3A2F-4316-BB58-B9750B03C303}" dt="2019-09-15T09:52:15.979" v="382" actId="478"/>
          <ac:spMkLst>
            <pc:docMk/>
            <pc:sldMk cId="1932057388" sldId="266"/>
            <ac:spMk id="4" creationId="{82CA0710-53E4-4011-B771-EF96D7DD2856}"/>
          </ac:spMkLst>
        </pc:spChg>
        <pc:spChg chg="del">
          <ac:chgData name="Juan Pablo Garcia Martinez" userId="dd26016d-817f-40d4-b02e-061809974a03" providerId="ADAL" clId="{824AA5C8-3A2F-4316-BB58-B9750B03C303}" dt="2019-09-15T09:52:19.853" v="383" actId="478"/>
          <ac:spMkLst>
            <pc:docMk/>
            <pc:sldMk cId="1932057388" sldId="266"/>
            <ac:spMk id="5" creationId="{6ABB2C69-CE41-4BD8-A049-0C07FACEAFD6}"/>
          </ac:spMkLst>
        </pc:spChg>
        <pc:spChg chg="del">
          <ac:chgData name="Juan Pablo Garcia Martinez" userId="dd26016d-817f-40d4-b02e-061809974a03" providerId="ADAL" clId="{824AA5C8-3A2F-4316-BB58-B9750B03C303}" dt="2019-09-15T09:52:23.786" v="385" actId="478"/>
          <ac:spMkLst>
            <pc:docMk/>
            <pc:sldMk cId="1932057388" sldId="266"/>
            <ac:spMk id="7" creationId="{D1E08350-357C-4E21-BDDE-B509897E4F8F}"/>
          </ac:spMkLst>
        </pc:spChg>
        <pc:spChg chg="del">
          <ac:chgData name="Juan Pablo Garcia Martinez" userId="dd26016d-817f-40d4-b02e-061809974a03" providerId="ADAL" clId="{824AA5C8-3A2F-4316-BB58-B9750B03C303}" dt="2019-09-15T09:52:25.621" v="386" actId="478"/>
          <ac:spMkLst>
            <pc:docMk/>
            <pc:sldMk cId="1932057388" sldId="266"/>
            <ac:spMk id="8" creationId="{F08D7932-0D3E-405A-8799-F123BD06F14D}"/>
          </ac:spMkLst>
        </pc:spChg>
        <pc:spChg chg="add mod">
          <ac:chgData name="Juan Pablo Garcia Martinez" userId="dd26016d-817f-40d4-b02e-061809974a03" providerId="ADAL" clId="{824AA5C8-3A2F-4316-BB58-B9750B03C303}" dt="2019-09-17T11:24:13.674" v="4056" actId="20577"/>
          <ac:spMkLst>
            <pc:docMk/>
            <pc:sldMk cId="1932057388" sldId="266"/>
            <ac:spMk id="9" creationId="{CEBCE073-7198-4B35-B186-49004B6D0FD4}"/>
          </ac:spMkLst>
        </pc:spChg>
        <pc:spChg chg="add mod">
          <ac:chgData name="Juan Pablo Garcia Martinez" userId="dd26016d-817f-40d4-b02e-061809974a03" providerId="ADAL" clId="{824AA5C8-3A2F-4316-BB58-B9750B03C303}" dt="2019-09-15T10:14:54.244" v="946" actId="1076"/>
          <ac:spMkLst>
            <pc:docMk/>
            <pc:sldMk cId="1932057388" sldId="266"/>
            <ac:spMk id="10" creationId="{47F93B1D-C063-4128-BA85-ECC426102DE1}"/>
          </ac:spMkLst>
        </pc:spChg>
        <pc:spChg chg="add mod">
          <ac:chgData name="Juan Pablo Garcia Martinez" userId="dd26016d-817f-40d4-b02e-061809974a03" providerId="ADAL" clId="{824AA5C8-3A2F-4316-BB58-B9750B03C303}" dt="2019-09-15T10:14:33.990" v="945" actId="20577"/>
          <ac:spMkLst>
            <pc:docMk/>
            <pc:sldMk cId="1932057388" sldId="266"/>
            <ac:spMk id="11" creationId="{F48DA3E8-0E38-4CBC-A10B-812040A285E2}"/>
          </ac:spMkLst>
        </pc:spChg>
        <pc:spChg chg="add mod">
          <ac:chgData name="Juan Pablo Garcia Martinez" userId="dd26016d-817f-40d4-b02e-061809974a03" providerId="ADAL" clId="{824AA5C8-3A2F-4316-BB58-B9750B03C303}" dt="2019-09-15T10:11:26.265" v="934" actId="207"/>
          <ac:spMkLst>
            <pc:docMk/>
            <pc:sldMk cId="1932057388" sldId="266"/>
            <ac:spMk id="12" creationId="{20A8A624-E3DF-4458-A3A9-7771C6B89F87}"/>
          </ac:spMkLst>
        </pc:spChg>
        <pc:spChg chg="add mod">
          <ac:chgData name="Juan Pablo Garcia Martinez" userId="dd26016d-817f-40d4-b02e-061809974a03" providerId="ADAL" clId="{824AA5C8-3A2F-4316-BB58-B9750B03C303}" dt="2019-09-15T10:25:19.531" v="947" actId="1076"/>
          <ac:spMkLst>
            <pc:docMk/>
            <pc:sldMk cId="1932057388" sldId="266"/>
            <ac:spMk id="13" creationId="{01C23100-3560-41D2-9061-405B680D2DA4}"/>
          </ac:spMkLst>
        </pc:spChg>
        <pc:spChg chg="add mod">
          <ac:chgData name="Juan Pablo Garcia Martinez" userId="dd26016d-817f-40d4-b02e-061809974a03" providerId="ADAL" clId="{824AA5C8-3A2F-4316-BB58-B9750B03C303}" dt="2019-09-15T19:28:58.534" v="1703" actId="20577"/>
          <ac:spMkLst>
            <pc:docMk/>
            <pc:sldMk cId="1932057388" sldId="266"/>
            <ac:spMk id="14" creationId="{FEE97D1E-1DEE-4210-BD86-FAF3222AD5B5}"/>
          </ac:spMkLst>
        </pc:spChg>
        <pc:spChg chg="add mod">
          <ac:chgData name="Juan Pablo Garcia Martinez" userId="dd26016d-817f-40d4-b02e-061809974a03" providerId="ADAL" clId="{824AA5C8-3A2F-4316-BB58-B9750B03C303}" dt="2019-09-15T10:35:11.125" v="1125" actId="20577"/>
          <ac:spMkLst>
            <pc:docMk/>
            <pc:sldMk cId="1932057388" sldId="266"/>
            <ac:spMk id="15" creationId="{A6D1248F-AB42-4E5E-B534-5E9C3AC8B644}"/>
          </ac:spMkLst>
        </pc:spChg>
        <pc:spChg chg="add mod">
          <ac:chgData name="Juan Pablo Garcia Martinez" userId="dd26016d-817f-40d4-b02e-061809974a03" providerId="ADAL" clId="{824AA5C8-3A2F-4316-BB58-B9750B03C303}" dt="2019-09-15T18:29:01.384" v="1230" actId="20577"/>
          <ac:spMkLst>
            <pc:docMk/>
            <pc:sldMk cId="1932057388" sldId="266"/>
            <ac:spMk id="16" creationId="{E6D8747E-68E3-496F-B154-933F48988F19}"/>
          </ac:spMkLst>
        </pc:spChg>
        <pc:picChg chg="del">
          <ac:chgData name="Juan Pablo Garcia Martinez" userId="dd26016d-817f-40d4-b02e-061809974a03" providerId="ADAL" clId="{824AA5C8-3A2F-4316-BB58-B9750B03C303}" dt="2019-09-15T09:52:13.448" v="381" actId="478"/>
          <ac:picMkLst>
            <pc:docMk/>
            <pc:sldMk cId="1932057388" sldId="266"/>
            <ac:picMk id="3" creationId="{16FE852D-5E24-410E-A80F-421BC4FA77EA}"/>
          </ac:picMkLst>
        </pc:picChg>
        <pc:picChg chg="del">
          <ac:chgData name="Juan Pablo Garcia Martinez" userId="dd26016d-817f-40d4-b02e-061809974a03" providerId="ADAL" clId="{824AA5C8-3A2F-4316-BB58-B9750B03C303}" dt="2019-09-15T09:52:21.570" v="384" actId="478"/>
          <ac:picMkLst>
            <pc:docMk/>
            <pc:sldMk cId="1932057388" sldId="266"/>
            <ac:picMk id="6" creationId="{E86ACAA8-6537-4939-A34D-F2BCF06FC3F5}"/>
          </ac:picMkLst>
        </pc:picChg>
      </pc:sldChg>
      <pc:sldChg chg="delSp modSp add">
        <pc:chgData name="Juan Pablo Garcia Martinez" userId="dd26016d-817f-40d4-b02e-061809974a03" providerId="ADAL" clId="{824AA5C8-3A2F-4316-BB58-B9750B03C303}" dt="2019-09-15T22:09:22.809" v="2997" actId="13822"/>
        <pc:sldMkLst>
          <pc:docMk/>
          <pc:sldMk cId="2955412392" sldId="369"/>
        </pc:sldMkLst>
        <pc:spChg chg="mod">
          <ac:chgData name="Juan Pablo Garcia Martinez" userId="dd26016d-817f-40d4-b02e-061809974a03" providerId="ADAL" clId="{824AA5C8-3A2F-4316-BB58-B9750B03C303}" dt="2019-09-15T21:06:32.936" v="1954" actId="1076"/>
          <ac:spMkLst>
            <pc:docMk/>
            <pc:sldMk cId="2955412392" sldId="369"/>
            <ac:spMk id="4" creationId="{5811F7CC-7E41-4E3B-A0EE-C293FA1629CE}"/>
          </ac:spMkLst>
        </pc:spChg>
        <pc:spChg chg="mod ord">
          <ac:chgData name="Juan Pablo Garcia Martinez" userId="dd26016d-817f-40d4-b02e-061809974a03" providerId="ADAL" clId="{824AA5C8-3A2F-4316-BB58-B9750B03C303}" dt="2019-09-15T21:05:26.528" v="1932" actId="207"/>
          <ac:spMkLst>
            <pc:docMk/>
            <pc:sldMk cId="2955412392" sldId="369"/>
            <ac:spMk id="5" creationId="{5A5A1B30-CE9C-49F7-96D3-9177A0A48A97}"/>
          </ac:spMkLst>
        </pc:spChg>
        <pc:spChg chg="mod">
          <ac:chgData name="Juan Pablo Garcia Martinez" userId="dd26016d-817f-40d4-b02e-061809974a03" providerId="ADAL" clId="{824AA5C8-3A2F-4316-BB58-B9750B03C303}" dt="2019-09-15T21:04:02.775" v="1919" actId="207"/>
          <ac:spMkLst>
            <pc:docMk/>
            <pc:sldMk cId="2955412392" sldId="369"/>
            <ac:spMk id="30" creationId="{8F72848B-47E0-4440-9AA2-BB30A6760541}"/>
          </ac:spMkLst>
        </pc:spChg>
        <pc:spChg chg="mod">
          <ac:chgData name="Juan Pablo Garcia Martinez" userId="dd26016d-817f-40d4-b02e-061809974a03" providerId="ADAL" clId="{824AA5C8-3A2F-4316-BB58-B9750B03C303}" dt="2019-09-15T21:03:59.450" v="1918" actId="207"/>
          <ac:spMkLst>
            <pc:docMk/>
            <pc:sldMk cId="2955412392" sldId="369"/>
            <ac:spMk id="31" creationId="{40A6B464-04A6-40FD-A723-CFE1D6FE7B4F}"/>
          </ac:spMkLst>
        </pc:spChg>
        <pc:spChg chg="mod">
          <ac:chgData name="Juan Pablo Garcia Martinez" userId="dd26016d-817f-40d4-b02e-061809974a03" providerId="ADAL" clId="{824AA5C8-3A2F-4316-BB58-B9750B03C303}" dt="2019-09-15T21:04:05.462" v="1920" actId="207"/>
          <ac:spMkLst>
            <pc:docMk/>
            <pc:sldMk cId="2955412392" sldId="369"/>
            <ac:spMk id="38" creationId="{F4D7511B-00ED-4167-9C28-F22B4DAD7788}"/>
          </ac:spMkLst>
        </pc:spChg>
        <pc:spChg chg="mod">
          <ac:chgData name="Juan Pablo Garcia Martinez" userId="dd26016d-817f-40d4-b02e-061809974a03" providerId="ADAL" clId="{824AA5C8-3A2F-4316-BB58-B9750B03C303}" dt="2019-09-15T21:05:30.857" v="1933" actId="207"/>
          <ac:spMkLst>
            <pc:docMk/>
            <pc:sldMk cId="2955412392" sldId="369"/>
            <ac:spMk id="40" creationId="{CAA254B5-89D9-4069-AED3-1AE711042EF1}"/>
          </ac:spMkLst>
        </pc:spChg>
        <pc:picChg chg="del">
          <ac:chgData name="Juan Pablo Garcia Martinez" userId="dd26016d-817f-40d4-b02e-061809974a03" providerId="ADAL" clId="{824AA5C8-3A2F-4316-BB58-B9750B03C303}" dt="2019-09-15T21:03:30.051" v="1916" actId="478"/>
          <ac:picMkLst>
            <pc:docMk/>
            <pc:sldMk cId="2955412392" sldId="369"/>
            <ac:picMk id="11" creationId="{AD0DBBDC-78C6-426C-82F1-667298DBA3FF}"/>
          </ac:picMkLst>
        </pc:picChg>
        <pc:cxnChg chg="mod">
          <ac:chgData name="Juan Pablo Garcia Martinez" userId="dd26016d-817f-40d4-b02e-061809974a03" providerId="ADAL" clId="{824AA5C8-3A2F-4316-BB58-B9750B03C303}" dt="2019-09-15T22:09:11.500" v="2996" actId="13822"/>
          <ac:cxnSpMkLst>
            <pc:docMk/>
            <pc:sldMk cId="2955412392" sldId="369"/>
            <ac:cxnSpMk id="28" creationId="{1B426645-D027-4524-93E0-AA42DBFD60C3}"/>
          </ac:cxnSpMkLst>
        </pc:cxnChg>
        <pc:cxnChg chg="mod">
          <ac:chgData name="Juan Pablo Garcia Martinez" userId="dd26016d-817f-40d4-b02e-061809974a03" providerId="ADAL" clId="{824AA5C8-3A2F-4316-BB58-B9750B03C303}" dt="2019-09-15T22:09:22.809" v="2997" actId="13822"/>
          <ac:cxnSpMkLst>
            <pc:docMk/>
            <pc:sldMk cId="2955412392" sldId="369"/>
            <ac:cxnSpMk id="29" creationId="{A63ECD1A-8D6B-495D-A7C7-67D7369D8649}"/>
          </ac:cxnSpMkLst>
        </pc:cxnChg>
      </pc:sldChg>
      <pc:sldChg chg="addSp modSp add">
        <pc:chgData name="Juan Pablo Garcia Martinez" userId="dd26016d-817f-40d4-b02e-061809974a03" providerId="ADAL" clId="{824AA5C8-3A2F-4316-BB58-B9750B03C303}" dt="2019-09-17T10:20:18.943" v="4054" actId="20577"/>
        <pc:sldMkLst>
          <pc:docMk/>
          <pc:sldMk cId="2563692398" sldId="370"/>
        </pc:sldMkLst>
        <pc:spChg chg="add mod">
          <ac:chgData name="Juan Pablo Garcia Martinez" userId="dd26016d-817f-40d4-b02e-061809974a03" providerId="ADAL" clId="{824AA5C8-3A2F-4316-BB58-B9750B03C303}" dt="2019-09-15T21:07:21.939" v="1966" actId="20577"/>
          <ac:spMkLst>
            <pc:docMk/>
            <pc:sldMk cId="2563692398" sldId="370"/>
            <ac:spMk id="2" creationId="{0A9E7309-B08D-4223-B918-5DEEB27AE2A2}"/>
          </ac:spMkLst>
        </pc:spChg>
        <pc:spChg chg="add mod">
          <ac:chgData name="Juan Pablo Garcia Martinez" userId="dd26016d-817f-40d4-b02e-061809974a03" providerId="ADAL" clId="{824AA5C8-3A2F-4316-BB58-B9750B03C303}" dt="2019-09-17T10:20:18.943" v="4054" actId="20577"/>
          <ac:spMkLst>
            <pc:docMk/>
            <pc:sldMk cId="2563692398" sldId="370"/>
            <ac:spMk id="3" creationId="{BD8682BE-CEDA-40FB-91BF-AB27C4D3B623}"/>
          </ac:spMkLst>
        </pc:spChg>
      </pc:sldChg>
      <pc:sldChg chg="addSp delSp modSp add">
        <pc:chgData name="Juan Pablo Garcia Martinez" userId="dd26016d-817f-40d4-b02e-061809974a03" providerId="ADAL" clId="{824AA5C8-3A2F-4316-BB58-B9750B03C303}" dt="2019-09-17T11:58:32.882" v="4277"/>
        <pc:sldMkLst>
          <pc:docMk/>
          <pc:sldMk cId="2929127279" sldId="371"/>
        </pc:sldMkLst>
        <pc:spChg chg="add mod">
          <ac:chgData name="Juan Pablo Garcia Martinez" userId="dd26016d-817f-40d4-b02e-061809974a03" providerId="ADAL" clId="{824AA5C8-3A2F-4316-BB58-B9750B03C303}" dt="2019-09-15T22:12:29.951" v="3023" actId="20577"/>
          <ac:spMkLst>
            <pc:docMk/>
            <pc:sldMk cId="2929127279" sldId="371"/>
            <ac:spMk id="2" creationId="{94F7FF2B-E56C-4A8C-B7FB-C11B33A5A3ED}"/>
          </ac:spMkLst>
        </pc:spChg>
        <pc:spChg chg="add mod">
          <ac:chgData name="Juan Pablo Garcia Martinez" userId="dd26016d-817f-40d4-b02e-061809974a03" providerId="ADAL" clId="{824AA5C8-3A2F-4316-BB58-B9750B03C303}" dt="2019-09-17T11:53:11.082" v="4139" actId="1076"/>
          <ac:spMkLst>
            <pc:docMk/>
            <pc:sldMk cId="2929127279" sldId="371"/>
            <ac:spMk id="3" creationId="{BAA77E85-6328-4E51-A563-84CC2CB5AAD8}"/>
          </ac:spMkLst>
        </pc:spChg>
        <pc:spChg chg="add mod">
          <ac:chgData name="Juan Pablo Garcia Martinez" userId="dd26016d-817f-40d4-b02e-061809974a03" providerId="ADAL" clId="{824AA5C8-3A2F-4316-BB58-B9750B03C303}" dt="2019-09-17T11:57:27.998" v="4272" actId="404"/>
          <ac:spMkLst>
            <pc:docMk/>
            <pc:sldMk cId="2929127279" sldId="371"/>
            <ac:spMk id="4" creationId="{45E63956-8A18-4F01-8497-48DCCBD71AA8}"/>
          </ac:spMkLst>
        </pc:spChg>
        <pc:picChg chg="add del mod">
          <ac:chgData name="Juan Pablo Garcia Martinez" userId="dd26016d-817f-40d4-b02e-061809974a03" providerId="ADAL" clId="{824AA5C8-3A2F-4316-BB58-B9750B03C303}" dt="2019-09-17T11:58:32.882" v="4277"/>
          <ac:picMkLst>
            <pc:docMk/>
            <pc:sldMk cId="2929127279" sldId="371"/>
            <ac:picMk id="5" creationId="{2842277B-C7D7-4100-94A4-1239AB2000B5}"/>
          </ac:picMkLst>
        </pc:picChg>
      </pc:sldChg>
      <pc:sldChg chg="addSp modSp add">
        <pc:chgData name="Juan Pablo Garcia Martinez" userId="dd26016d-817f-40d4-b02e-061809974a03" providerId="ADAL" clId="{824AA5C8-3A2F-4316-BB58-B9750B03C303}" dt="2019-09-17T11:58:42.220" v="4282" actId="1076"/>
        <pc:sldMkLst>
          <pc:docMk/>
          <pc:sldMk cId="2120437075" sldId="372"/>
        </pc:sldMkLst>
        <pc:picChg chg="add mod">
          <ac:chgData name="Juan Pablo Garcia Martinez" userId="dd26016d-817f-40d4-b02e-061809974a03" providerId="ADAL" clId="{824AA5C8-3A2F-4316-BB58-B9750B03C303}" dt="2019-09-17T11:58:42.220" v="4282" actId="1076"/>
          <ac:picMkLst>
            <pc:docMk/>
            <pc:sldMk cId="2120437075" sldId="372"/>
            <ac:picMk id="2" creationId="{E8E154D0-9E48-4416-932A-7D948F204A6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3D67C4-D818-4D28-99CC-D26B5833951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9B4254F-2588-4CE3-87D7-47221BA2A448}" type="asst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Eligible</a:t>
          </a:r>
          <a:r>
            <a:rPr lang="en-GB" sz="1800" dirty="0">
              <a:solidFill>
                <a:schemeClr val="tx1"/>
              </a:solidFill>
            </a:rPr>
            <a:t>: </a:t>
          </a:r>
          <a:r>
            <a:rPr lang="en-GB" sz="2800" dirty="0">
              <a:solidFill>
                <a:schemeClr val="tx1"/>
              </a:solidFill>
            </a:rPr>
            <a:t>7889</a:t>
          </a:r>
          <a:endParaRPr lang="en-GB" sz="1800" dirty="0">
            <a:solidFill>
              <a:schemeClr val="tx1"/>
            </a:solidFill>
          </a:endParaRPr>
        </a:p>
      </dgm:t>
    </dgm:pt>
    <dgm:pt modelId="{F477E77C-3595-4C77-9505-52BBF88E7D32}" type="parTrans" cxnId="{95B8523E-9DF1-482F-8211-3A995A64024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209BC7C-D9F9-4B0A-B9A7-3C686D2B049B}" type="sibTrans" cxnId="{95B8523E-9DF1-482F-8211-3A995A64024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18D354-5B56-40A2-AE69-3C570A661952}" type="asst">
      <dgm:prSet phldrT="[Text]"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</a:rPr>
            <a:t>Train Dataset: 7461</a:t>
          </a:r>
          <a:endParaRPr lang="en-GB" sz="1400" dirty="0">
            <a:solidFill>
              <a:schemeClr val="tx1"/>
            </a:solidFill>
          </a:endParaRPr>
        </a:p>
      </dgm:t>
    </dgm:pt>
    <dgm:pt modelId="{54036906-B5D1-40A7-A41A-D2795FC63954}" type="parTrans" cxnId="{AC6DF09B-C7E2-4597-A863-502BFAB422A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4B8943C-1D44-4D89-A737-AC6AA09DA606}" type="sibTrans" cxnId="{AC6DF09B-C7E2-4597-A863-502BFAB422A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6896AE4-1B8F-4D28-9180-21E1180F190B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Patients: 12535</a:t>
          </a:r>
        </a:p>
      </dgm:t>
    </dgm:pt>
    <dgm:pt modelId="{A37DEFC7-754B-48FA-A095-310E64D7A2AD}" type="parTrans" cxnId="{5A5D1503-8963-4724-A8B2-7C52E98E653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1E3C09F-C5CF-4833-8D71-A2F9B15B6A45}" type="sibTrans" cxnId="{5A5D1503-8963-4724-A8B2-7C52E98E653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D9C376E-8A6E-4DC9-99AB-2972142FE3A4}" type="asst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Subset: 421</a:t>
          </a:r>
        </a:p>
      </dgm:t>
    </dgm:pt>
    <dgm:pt modelId="{1EA03F75-298A-4955-85C4-D59817E919FA}" type="parTrans" cxnId="{1023A460-D1BE-4F7D-9DDF-226C230146E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F919746-0199-414B-A704-8E1E83F7B64A}" type="sibTrans" cxnId="{1023A460-D1BE-4F7D-9DDF-226C230146E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3743392-2F41-45DB-8451-E2FD85674579}" type="asst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Radiologist’s assessment x4</a:t>
          </a:r>
        </a:p>
      </dgm:t>
    </dgm:pt>
    <dgm:pt modelId="{3FC3E14D-FA7E-455E-AE58-9C5BDA2AFBDA}" type="parTrans" cxnId="{E6926F8A-B80E-4B68-BE86-D04BFEC5C6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A99013E-9BBE-4E2C-9B5F-0EC6AB62D3D5}" type="sibTrans" cxnId="{E6926F8A-B80E-4B68-BE86-D04BFEC5C6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E47BEA5-3AAE-4250-B5A4-DFCF44FFD141}" type="asst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dirty="0" err="1">
              <a:solidFill>
                <a:schemeClr val="tx1"/>
              </a:solidFill>
            </a:rPr>
            <a:t>Aminotransfererase</a:t>
          </a:r>
          <a:r>
            <a:rPr lang="en-GB" dirty="0">
              <a:solidFill>
                <a:schemeClr val="tx1"/>
              </a:solidFill>
            </a:rPr>
            <a:t> to </a:t>
          </a:r>
          <a:r>
            <a:rPr lang="en-GB" dirty="0" err="1">
              <a:solidFill>
                <a:schemeClr val="tx1"/>
              </a:solidFill>
            </a:rPr>
            <a:t>platerel</a:t>
          </a:r>
          <a:r>
            <a:rPr lang="en-GB" dirty="0">
              <a:solidFill>
                <a:schemeClr val="tx1"/>
              </a:solidFill>
            </a:rPr>
            <a:t> ratio index (APRI)</a:t>
          </a:r>
        </a:p>
      </dgm:t>
    </dgm:pt>
    <dgm:pt modelId="{951696F6-8640-4689-B1D0-E68276E84E32}" type="parTrans" cxnId="{7FBF8A50-2C48-4195-9B3A-C7C7104824C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13D802-19B1-44F1-99A6-87CFDD785F23}" type="sibTrans" cxnId="{7FBF8A50-2C48-4195-9B3A-C7C7104824C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6DF1D24-A9C4-4178-AFD3-3D56E6B53F08}" type="asst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Fibrosis-4 index</a:t>
          </a:r>
        </a:p>
      </dgm:t>
    </dgm:pt>
    <dgm:pt modelId="{3F465E0A-6665-4CF9-B2B7-AD2591F69422}" type="parTrans" cxnId="{A61902E2-F9F5-4D92-86B1-6F343E9BE0C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50830D3-3B04-4A17-9BD2-C8AA9967AE6F}" type="sibTrans" cxnId="{A61902E2-F9F5-4D92-86B1-6F343E9BE0C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B5AEF9F-E169-498B-8D5C-922A173ECE66}" type="asst">
      <dgm:prSet phldrT="[Text]" custT="1"/>
      <dgm:spPr/>
      <dgm:t>
        <a:bodyPr/>
        <a:lstStyle/>
        <a:p>
          <a:r>
            <a:rPr lang="en-GB" sz="1800">
              <a:solidFill>
                <a:schemeClr val="tx1"/>
              </a:solidFill>
            </a:rPr>
            <a:t>Test </a:t>
          </a:r>
          <a:r>
            <a:rPr lang="en-GB" sz="1800" dirty="0">
              <a:solidFill>
                <a:schemeClr val="tx1"/>
              </a:solidFill>
            </a:rPr>
            <a:t>Dataset: 891</a:t>
          </a:r>
          <a:endParaRPr lang="en-GB" sz="1400" dirty="0">
            <a:solidFill>
              <a:schemeClr val="tx1"/>
            </a:solidFill>
          </a:endParaRPr>
        </a:p>
      </dgm:t>
    </dgm:pt>
    <dgm:pt modelId="{E3517E30-ECA8-41F4-A85B-2A470B563FBE}" type="parTrans" cxnId="{63BEA7DB-A6F4-44EB-8719-82A46ABF8004}">
      <dgm:prSet/>
      <dgm:spPr/>
      <dgm:t>
        <a:bodyPr/>
        <a:lstStyle/>
        <a:p>
          <a:endParaRPr lang="en-GB"/>
        </a:p>
      </dgm:t>
    </dgm:pt>
    <dgm:pt modelId="{F88F7F72-2AE6-46BE-9E68-D6FBDB9DAAF9}" type="sibTrans" cxnId="{63BEA7DB-A6F4-44EB-8719-82A46ABF8004}">
      <dgm:prSet/>
      <dgm:spPr/>
      <dgm:t>
        <a:bodyPr/>
        <a:lstStyle/>
        <a:p>
          <a:endParaRPr lang="en-GB"/>
        </a:p>
      </dgm:t>
    </dgm:pt>
    <dgm:pt modelId="{6D93FCDE-2FFA-4613-A51A-B2812526E490}" type="pres">
      <dgm:prSet presAssocID="{433D67C4-D818-4D28-99CC-D26B5833951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22D3F3-8041-47E3-9E16-2EF31B114AB0}" type="pres">
      <dgm:prSet presAssocID="{76896AE4-1B8F-4D28-9180-21E1180F190B}" presName="vertOne" presStyleCnt="0"/>
      <dgm:spPr/>
    </dgm:pt>
    <dgm:pt modelId="{FC8263BD-FCC7-4E41-80D7-EA806C832854}" type="pres">
      <dgm:prSet presAssocID="{76896AE4-1B8F-4D28-9180-21E1180F190B}" presName="txOne" presStyleLbl="node0" presStyleIdx="0" presStyleCnt="2">
        <dgm:presLayoutVars>
          <dgm:chPref val="3"/>
        </dgm:presLayoutVars>
      </dgm:prSet>
      <dgm:spPr/>
    </dgm:pt>
    <dgm:pt modelId="{DC581985-878F-4758-98E7-84CA34E07108}" type="pres">
      <dgm:prSet presAssocID="{76896AE4-1B8F-4D28-9180-21E1180F190B}" presName="parTransOne" presStyleCnt="0"/>
      <dgm:spPr/>
    </dgm:pt>
    <dgm:pt modelId="{6BE9E04B-2D26-48E4-91A0-3C50C0F4F6B4}" type="pres">
      <dgm:prSet presAssocID="{76896AE4-1B8F-4D28-9180-21E1180F190B}" presName="horzOne" presStyleCnt="0"/>
      <dgm:spPr/>
    </dgm:pt>
    <dgm:pt modelId="{8F0D56B6-0DE5-463E-9B16-B4B075659FB9}" type="pres">
      <dgm:prSet presAssocID="{19B4254F-2588-4CE3-87D7-47221BA2A448}" presName="vertTwo" presStyleCnt="0"/>
      <dgm:spPr/>
    </dgm:pt>
    <dgm:pt modelId="{9BE0C0AB-9921-491D-9985-5151317137D2}" type="pres">
      <dgm:prSet presAssocID="{19B4254F-2588-4CE3-87D7-47221BA2A448}" presName="txTwo" presStyleLbl="asst1" presStyleIdx="0" presStyleCnt="3" custLinFactNeighborX="-62" custLinFactNeighborY="-34394">
        <dgm:presLayoutVars>
          <dgm:chPref val="3"/>
        </dgm:presLayoutVars>
      </dgm:prSet>
      <dgm:spPr/>
    </dgm:pt>
    <dgm:pt modelId="{C5FE2E4B-BAB7-49D6-BF4F-ED9D218AB1C7}" type="pres">
      <dgm:prSet presAssocID="{19B4254F-2588-4CE3-87D7-47221BA2A448}" presName="parTransTwo" presStyleCnt="0"/>
      <dgm:spPr/>
    </dgm:pt>
    <dgm:pt modelId="{075E8897-3232-419B-8B1A-22F9187D97B7}" type="pres">
      <dgm:prSet presAssocID="{19B4254F-2588-4CE3-87D7-47221BA2A448}" presName="horzTwo" presStyleCnt="0"/>
      <dgm:spPr/>
    </dgm:pt>
    <dgm:pt modelId="{65784AD2-A9C2-4B1D-92D9-5FB0DD8CE18B}" type="pres">
      <dgm:prSet presAssocID="{7918D354-5B56-40A2-AE69-3C570A661952}" presName="vertThree" presStyleCnt="0"/>
      <dgm:spPr/>
    </dgm:pt>
    <dgm:pt modelId="{A9ED1CAD-0A30-42D0-A635-31D6A625DD2D}" type="pres">
      <dgm:prSet presAssocID="{7918D354-5B56-40A2-AE69-3C570A661952}" presName="txThree" presStyleLbl="asst1" presStyleIdx="1" presStyleCnt="3" custLinFactNeighborX="62" custLinFactNeighborY="-21197">
        <dgm:presLayoutVars>
          <dgm:chPref val="3"/>
        </dgm:presLayoutVars>
      </dgm:prSet>
      <dgm:spPr/>
    </dgm:pt>
    <dgm:pt modelId="{12C10237-38E5-4949-BC91-B22EB93CF451}" type="pres">
      <dgm:prSet presAssocID="{7918D354-5B56-40A2-AE69-3C570A661952}" presName="horzThree" presStyleCnt="0"/>
      <dgm:spPr/>
    </dgm:pt>
    <dgm:pt modelId="{BC582DA2-DBBD-42F1-952D-21DE790B512E}" type="pres">
      <dgm:prSet presAssocID="{04B8943C-1D44-4D89-A737-AC6AA09DA606}" presName="sibSpaceThree" presStyleCnt="0"/>
      <dgm:spPr/>
    </dgm:pt>
    <dgm:pt modelId="{A7CB6D2B-6336-4419-A026-A01F24311D90}" type="pres">
      <dgm:prSet presAssocID="{3B5AEF9F-E169-498B-8D5C-922A173ECE66}" presName="vertThree" presStyleCnt="0"/>
      <dgm:spPr/>
    </dgm:pt>
    <dgm:pt modelId="{32EC7089-87AD-4A59-8F9F-2EF35E7632E3}" type="pres">
      <dgm:prSet presAssocID="{3B5AEF9F-E169-498B-8D5C-922A173ECE66}" presName="txThree" presStyleLbl="asst1" presStyleIdx="2" presStyleCnt="3" custLinFactNeighborX="-267" custLinFactNeighborY="-21197">
        <dgm:presLayoutVars>
          <dgm:chPref val="3"/>
        </dgm:presLayoutVars>
      </dgm:prSet>
      <dgm:spPr/>
    </dgm:pt>
    <dgm:pt modelId="{F9424FC2-5079-4681-B50D-7645DE612615}" type="pres">
      <dgm:prSet presAssocID="{3B5AEF9F-E169-498B-8D5C-922A173ECE66}" presName="horzThree" presStyleCnt="0"/>
      <dgm:spPr/>
    </dgm:pt>
    <dgm:pt modelId="{480E9BA1-751A-4918-B061-A37C76B3D7C3}" type="pres">
      <dgm:prSet presAssocID="{31E3C09F-C5CF-4833-8D71-A2F9B15B6A45}" presName="sibSpaceOne" presStyleCnt="0"/>
      <dgm:spPr/>
    </dgm:pt>
    <dgm:pt modelId="{702848DB-84E9-4645-A3A7-E9D5930462CD}" type="pres">
      <dgm:prSet presAssocID="{CD9C376E-8A6E-4DC9-99AB-2972142FE3A4}" presName="vertOne" presStyleCnt="0"/>
      <dgm:spPr/>
    </dgm:pt>
    <dgm:pt modelId="{CFA415D9-F9F7-4E86-91AE-C847B6D56540}" type="pres">
      <dgm:prSet presAssocID="{CD9C376E-8A6E-4DC9-99AB-2972142FE3A4}" presName="txOne" presStyleLbl="node0" presStyleIdx="1" presStyleCnt="2" custScaleX="61802">
        <dgm:presLayoutVars>
          <dgm:chPref val="3"/>
        </dgm:presLayoutVars>
      </dgm:prSet>
      <dgm:spPr/>
    </dgm:pt>
    <dgm:pt modelId="{4D655B26-55FD-441C-AA1D-94334D35E071}" type="pres">
      <dgm:prSet presAssocID="{CD9C376E-8A6E-4DC9-99AB-2972142FE3A4}" presName="parTransOne" presStyleCnt="0"/>
      <dgm:spPr/>
    </dgm:pt>
    <dgm:pt modelId="{822A3C36-9BA7-47C5-99DF-CE751314A937}" type="pres">
      <dgm:prSet presAssocID="{CD9C376E-8A6E-4DC9-99AB-2972142FE3A4}" presName="horzOne" presStyleCnt="0"/>
      <dgm:spPr/>
    </dgm:pt>
    <dgm:pt modelId="{9A1D3C43-751D-494F-87A5-59DA129B1EDF}" type="pres">
      <dgm:prSet presAssocID="{E3743392-2F41-45DB-8451-E2FD85674579}" presName="vertTwo" presStyleCnt="0"/>
      <dgm:spPr/>
    </dgm:pt>
    <dgm:pt modelId="{23CBDFDC-16AF-4741-9A40-FF5F37A70C74}" type="pres">
      <dgm:prSet presAssocID="{E3743392-2F41-45DB-8451-E2FD85674579}" presName="txTwo" presStyleLbl="asst0" presStyleIdx="0" presStyleCnt="3" custScaleX="85350">
        <dgm:presLayoutVars>
          <dgm:chPref val="3"/>
        </dgm:presLayoutVars>
      </dgm:prSet>
      <dgm:spPr/>
    </dgm:pt>
    <dgm:pt modelId="{BEF9C1BA-CB06-4F34-853E-AB75D7DEF2A1}" type="pres">
      <dgm:prSet presAssocID="{E3743392-2F41-45DB-8451-E2FD85674579}" presName="horzTwo" presStyleCnt="0"/>
      <dgm:spPr/>
    </dgm:pt>
    <dgm:pt modelId="{4EACE531-C2F7-42F0-839C-6923428B741E}" type="pres">
      <dgm:prSet presAssocID="{CA99013E-9BBE-4E2C-9B5F-0EC6AB62D3D5}" presName="sibSpaceTwo" presStyleCnt="0"/>
      <dgm:spPr/>
    </dgm:pt>
    <dgm:pt modelId="{022D318E-531D-40DB-B193-426C6995C9C5}" type="pres">
      <dgm:prSet presAssocID="{BE47BEA5-3AAE-4250-B5A4-DFCF44FFD141}" presName="vertTwo" presStyleCnt="0"/>
      <dgm:spPr/>
    </dgm:pt>
    <dgm:pt modelId="{263E25FE-B8FB-4A22-9CC5-58880A49C62B}" type="pres">
      <dgm:prSet presAssocID="{BE47BEA5-3AAE-4250-B5A4-DFCF44FFD141}" presName="txTwo" presStyleLbl="asst0" presStyleIdx="1" presStyleCnt="3" custScaleX="86433">
        <dgm:presLayoutVars>
          <dgm:chPref val="3"/>
        </dgm:presLayoutVars>
      </dgm:prSet>
      <dgm:spPr/>
    </dgm:pt>
    <dgm:pt modelId="{A9C9731F-F367-4B75-9C68-5AFB55C42E15}" type="pres">
      <dgm:prSet presAssocID="{BE47BEA5-3AAE-4250-B5A4-DFCF44FFD141}" presName="horzTwo" presStyleCnt="0"/>
      <dgm:spPr/>
    </dgm:pt>
    <dgm:pt modelId="{063821AB-1268-4FB3-8EFB-C8447FCF93C7}" type="pres">
      <dgm:prSet presAssocID="{F013D802-19B1-44F1-99A6-87CFDD785F23}" presName="sibSpaceTwo" presStyleCnt="0"/>
      <dgm:spPr/>
    </dgm:pt>
    <dgm:pt modelId="{46BB4DF5-AF28-47F5-BBF9-9A41F34171F9}" type="pres">
      <dgm:prSet presAssocID="{B6DF1D24-A9C4-4178-AFD3-3D56E6B53F08}" presName="vertTwo" presStyleCnt="0"/>
      <dgm:spPr/>
    </dgm:pt>
    <dgm:pt modelId="{2D565B5F-3828-437E-986F-62C4FD7B0EBB}" type="pres">
      <dgm:prSet presAssocID="{B6DF1D24-A9C4-4178-AFD3-3D56E6B53F08}" presName="txTwo" presStyleLbl="asst0" presStyleIdx="2" presStyleCnt="3" custScaleX="77204">
        <dgm:presLayoutVars>
          <dgm:chPref val="3"/>
        </dgm:presLayoutVars>
      </dgm:prSet>
      <dgm:spPr/>
    </dgm:pt>
    <dgm:pt modelId="{CA383EF6-A495-41AA-8868-EC94AB48BE10}" type="pres">
      <dgm:prSet presAssocID="{B6DF1D24-A9C4-4178-AFD3-3D56E6B53F08}" presName="horzTwo" presStyleCnt="0"/>
      <dgm:spPr/>
    </dgm:pt>
  </dgm:ptLst>
  <dgm:cxnLst>
    <dgm:cxn modelId="{EE3B8800-1A72-49D5-B143-82B1173B941C}" type="presOf" srcId="{19B4254F-2588-4CE3-87D7-47221BA2A448}" destId="{9BE0C0AB-9921-491D-9985-5151317137D2}" srcOrd="0" destOrd="0" presId="urn:microsoft.com/office/officeart/2005/8/layout/hierarchy4"/>
    <dgm:cxn modelId="{5A5D1503-8963-4724-A8B2-7C52E98E653D}" srcId="{433D67C4-D818-4D28-99CC-D26B58339517}" destId="{76896AE4-1B8F-4D28-9180-21E1180F190B}" srcOrd="0" destOrd="0" parTransId="{A37DEFC7-754B-48FA-A095-310E64D7A2AD}" sibTransId="{31E3C09F-C5CF-4833-8D71-A2F9B15B6A45}"/>
    <dgm:cxn modelId="{27AA5E12-FDDA-4165-9016-FB588D9C350F}" type="presOf" srcId="{7918D354-5B56-40A2-AE69-3C570A661952}" destId="{A9ED1CAD-0A30-42D0-A635-31D6A625DD2D}" srcOrd="0" destOrd="0" presId="urn:microsoft.com/office/officeart/2005/8/layout/hierarchy4"/>
    <dgm:cxn modelId="{944DCB17-445B-4F9C-905C-9162FDFFB2F3}" type="presOf" srcId="{433D67C4-D818-4D28-99CC-D26B58339517}" destId="{6D93FCDE-2FFA-4613-A51A-B2812526E490}" srcOrd="0" destOrd="0" presId="urn:microsoft.com/office/officeart/2005/8/layout/hierarchy4"/>
    <dgm:cxn modelId="{E323A924-C3B8-4D85-8327-8AC38686A067}" type="presOf" srcId="{CD9C376E-8A6E-4DC9-99AB-2972142FE3A4}" destId="{CFA415D9-F9F7-4E86-91AE-C847B6D56540}" srcOrd="0" destOrd="0" presId="urn:microsoft.com/office/officeart/2005/8/layout/hierarchy4"/>
    <dgm:cxn modelId="{A390863B-4AD2-4919-8BD5-C08BA976436A}" type="presOf" srcId="{B6DF1D24-A9C4-4178-AFD3-3D56E6B53F08}" destId="{2D565B5F-3828-437E-986F-62C4FD7B0EBB}" srcOrd="0" destOrd="0" presId="urn:microsoft.com/office/officeart/2005/8/layout/hierarchy4"/>
    <dgm:cxn modelId="{95B8523E-9DF1-482F-8211-3A995A640243}" srcId="{76896AE4-1B8F-4D28-9180-21E1180F190B}" destId="{19B4254F-2588-4CE3-87D7-47221BA2A448}" srcOrd="0" destOrd="0" parTransId="{F477E77C-3595-4C77-9505-52BBF88E7D32}" sibTransId="{D209BC7C-D9F9-4B0A-B9A7-3C686D2B049B}"/>
    <dgm:cxn modelId="{1023A460-D1BE-4F7D-9DDF-226C230146EF}" srcId="{433D67C4-D818-4D28-99CC-D26B58339517}" destId="{CD9C376E-8A6E-4DC9-99AB-2972142FE3A4}" srcOrd="1" destOrd="0" parTransId="{1EA03F75-298A-4955-85C4-D59817E919FA}" sibTransId="{DF919746-0199-414B-A704-8E1E83F7B64A}"/>
    <dgm:cxn modelId="{7FBF8A50-2C48-4195-9B3A-C7C7104824C8}" srcId="{CD9C376E-8A6E-4DC9-99AB-2972142FE3A4}" destId="{BE47BEA5-3AAE-4250-B5A4-DFCF44FFD141}" srcOrd="1" destOrd="0" parTransId="{951696F6-8640-4689-B1D0-E68276E84E32}" sibTransId="{F013D802-19B1-44F1-99A6-87CFDD785F23}"/>
    <dgm:cxn modelId="{87C63377-D38A-4207-B0AE-62B6A9F05DDD}" type="presOf" srcId="{3B5AEF9F-E169-498B-8D5C-922A173ECE66}" destId="{32EC7089-87AD-4A59-8F9F-2EF35E7632E3}" srcOrd="0" destOrd="0" presId="urn:microsoft.com/office/officeart/2005/8/layout/hierarchy4"/>
    <dgm:cxn modelId="{F442557B-CE91-4286-9A12-62BDBAAF1627}" type="presOf" srcId="{E3743392-2F41-45DB-8451-E2FD85674579}" destId="{23CBDFDC-16AF-4741-9A40-FF5F37A70C74}" srcOrd="0" destOrd="0" presId="urn:microsoft.com/office/officeart/2005/8/layout/hierarchy4"/>
    <dgm:cxn modelId="{E6926F8A-B80E-4B68-BE86-D04BFEC5C6E6}" srcId="{CD9C376E-8A6E-4DC9-99AB-2972142FE3A4}" destId="{E3743392-2F41-45DB-8451-E2FD85674579}" srcOrd="0" destOrd="0" parTransId="{3FC3E14D-FA7E-455E-AE58-9C5BDA2AFBDA}" sibTransId="{CA99013E-9BBE-4E2C-9B5F-0EC6AB62D3D5}"/>
    <dgm:cxn modelId="{894D2A8D-C01C-4F07-A65E-11F679302E1F}" type="presOf" srcId="{BE47BEA5-3AAE-4250-B5A4-DFCF44FFD141}" destId="{263E25FE-B8FB-4A22-9CC5-58880A49C62B}" srcOrd="0" destOrd="0" presId="urn:microsoft.com/office/officeart/2005/8/layout/hierarchy4"/>
    <dgm:cxn modelId="{AC6DF09B-C7E2-4597-A863-502BFAB422AC}" srcId="{19B4254F-2588-4CE3-87D7-47221BA2A448}" destId="{7918D354-5B56-40A2-AE69-3C570A661952}" srcOrd="0" destOrd="0" parTransId="{54036906-B5D1-40A7-A41A-D2795FC63954}" sibTransId="{04B8943C-1D44-4D89-A737-AC6AA09DA606}"/>
    <dgm:cxn modelId="{BCDC08D5-4359-43DA-9116-FE82408305E9}" type="presOf" srcId="{76896AE4-1B8F-4D28-9180-21E1180F190B}" destId="{FC8263BD-FCC7-4E41-80D7-EA806C832854}" srcOrd="0" destOrd="0" presId="urn:microsoft.com/office/officeart/2005/8/layout/hierarchy4"/>
    <dgm:cxn modelId="{63BEA7DB-A6F4-44EB-8719-82A46ABF8004}" srcId="{19B4254F-2588-4CE3-87D7-47221BA2A448}" destId="{3B5AEF9F-E169-498B-8D5C-922A173ECE66}" srcOrd="1" destOrd="0" parTransId="{E3517E30-ECA8-41F4-A85B-2A470B563FBE}" sibTransId="{F88F7F72-2AE6-46BE-9E68-D6FBDB9DAAF9}"/>
    <dgm:cxn modelId="{A61902E2-F9F5-4D92-86B1-6F343E9BE0CB}" srcId="{CD9C376E-8A6E-4DC9-99AB-2972142FE3A4}" destId="{B6DF1D24-A9C4-4178-AFD3-3D56E6B53F08}" srcOrd="2" destOrd="0" parTransId="{3F465E0A-6665-4CF9-B2B7-AD2591F69422}" sibTransId="{650830D3-3B04-4A17-9BD2-C8AA9967AE6F}"/>
    <dgm:cxn modelId="{6D21FB24-DFC4-46F6-B1E9-A0525CF0647B}" type="presParOf" srcId="{6D93FCDE-2FFA-4613-A51A-B2812526E490}" destId="{8022D3F3-8041-47E3-9E16-2EF31B114AB0}" srcOrd="0" destOrd="0" presId="urn:microsoft.com/office/officeart/2005/8/layout/hierarchy4"/>
    <dgm:cxn modelId="{26D4DE72-7E7F-4A40-9D0D-A93243209D9C}" type="presParOf" srcId="{8022D3F3-8041-47E3-9E16-2EF31B114AB0}" destId="{FC8263BD-FCC7-4E41-80D7-EA806C832854}" srcOrd="0" destOrd="0" presId="urn:microsoft.com/office/officeart/2005/8/layout/hierarchy4"/>
    <dgm:cxn modelId="{E8167258-0310-4EB3-B78F-4EF33D1E7973}" type="presParOf" srcId="{8022D3F3-8041-47E3-9E16-2EF31B114AB0}" destId="{DC581985-878F-4758-98E7-84CA34E07108}" srcOrd="1" destOrd="0" presId="urn:microsoft.com/office/officeart/2005/8/layout/hierarchy4"/>
    <dgm:cxn modelId="{1CAE1B74-D4A2-4861-B699-38659BB3A7DC}" type="presParOf" srcId="{8022D3F3-8041-47E3-9E16-2EF31B114AB0}" destId="{6BE9E04B-2D26-48E4-91A0-3C50C0F4F6B4}" srcOrd="2" destOrd="0" presId="urn:microsoft.com/office/officeart/2005/8/layout/hierarchy4"/>
    <dgm:cxn modelId="{D3548670-E92F-47E1-8729-630467BD5D28}" type="presParOf" srcId="{6BE9E04B-2D26-48E4-91A0-3C50C0F4F6B4}" destId="{8F0D56B6-0DE5-463E-9B16-B4B075659FB9}" srcOrd="0" destOrd="0" presId="urn:microsoft.com/office/officeart/2005/8/layout/hierarchy4"/>
    <dgm:cxn modelId="{FCFD31D3-9DB9-4DFA-A68F-A63E67AD0118}" type="presParOf" srcId="{8F0D56B6-0DE5-463E-9B16-B4B075659FB9}" destId="{9BE0C0AB-9921-491D-9985-5151317137D2}" srcOrd="0" destOrd="0" presId="urn:microsoft.com/office/officeart/2005/8/layout/hierarchy4"/>
    <dgm:cxn modelId="{73A6A10B-1031-44E5-BFCD-75C01517293A}" type="presParOf" srcId="{8F0D56B6-0DE5-463E-9B16-B4B075659FB9}" destId="{C5FE2E4B-BAB7-49D6-BF4F-ED9D218AB1C7}" srcOrd="1" destOrd="0" presId="urn:microsoft.com/office/officeart/2005/8/layout/hierarchy4"/>
    <dgm:cxn modelId="{0DD9A591-C848-477A-86A8-19A5C8BF391B}" type="presParOf" srcId="{8F0D56B6-0DE5-463E-9B16-B4B075659FB9}" destId="{075E8897-3232-419B-8B1A-22F9187D97B7}" srcOrd="2" destOrd="0" presId="urn:microsoft.com/office/officeart/2005/8/layout/hierarchy4"/>
    <dgm:cxn modelId="{20480917-7A68-471B-B3D3-02A3AFFC95A8}" type="presParOf" srcId="{075E8897-3232-419B-8B1A-22F9187D97B7}" destId="{65784AD2-A9C2-4B1D-92D9-5FB0DD8CE18B}" srcOrd="0" destOrd="0" presId="urn:microsoft.com/office/officeart/2005/8/layout/hierarchy4"/>
    <dgm:cxn modelId="{A88AE62D-1913-46F8-A89C-8BF7C4050E42}" type="presParOf" srcId="{65784AD2-A9C2-4B1D-92D9-5FB0DD8CE18B}" destId="{A9ED1CAD-0A30-42D0-A635-31D6A625DD2D}" srcOrd="0" destOrd="0" presId="urn:microsoft.com/office/officeart/2005/8/layout/hierarchy4"/>
    <dgm:cxn modelId="{78338A7D-807B-4813-B6F2-510BCD7F6BBD}" type="presParOf" srcId="{65784AD2-A9C2-4B1D-92D9-5FB0DD8CE18B}" destId="{12C10237-38E5-4949-BC91-B22EB93CF451}" srcOrd="1" destOrd="0" presId="urn:microsoft.com/office/officeart/2005/8/layout/hierarchy4"/>
    <dgm:cxn modelId="{8CA3976D-B587-4EDF-A852-7C4438FFB511}" type="presParOf" srcId="{075E8897-3232-419B-8B1A-22F9187D97B7}" destId="{BC582DA2-DBBD-42F1-952D-21DE790B512E}" srcOrd="1" destOrd="0" presId="urn:microsoft.com/office/officeart/2005/8/layout/hierarchy4"/>
    <dgm:cxn modelId="{70A1BC8E-D265-4AF9-845D-349BE9DA42DA}" type="presParOf" srcId="{075E8897-3232-419B-8B1A-22F9187D97B7}" destId="{A7CB6D2B-6336-4419-A026-A01F24311D90}" srcOrd="2" destOrd="0" presId="urn:microsoft.com/office/officeart/2005/8/layout/hierarchy4"/>
    <dgm:cxn modelId="{12274AFF-3E72-414B-BE1A-83F262871EC8}" type="presParOf" srcId="{A7CB6D2B-6336-4419-A026-A01F24311D90}" destId="{32EC7089-87AD-4A59-8F9F-2EF35E7632E3}" srcOrd="0" destOrd="0" presId="urn:microsoft.com/office/officeart/2005/8/layout/hierarchy4"/>
    <dgm:cxn modelId="{33DF809A-A9E5-496A-B712-46A7FCE782DB}" type="presParOf" srcId="{A7CB6D2B-6336-4419-A026-A01F24311D90}" destId="{F9424FC2-5079-4681-B50D-7645DE612615}" srcOrd="1" destOrd="0" presId="urn:microsoft.com/office/officeart/2005/8/layout/hierarchy4"/>
    <dgm:cxn modelId="{A1AAC408-84A1-4C16-A236-72783D7184F0}" type="presParOf" srcId="{6D93FCDE-2FFA-4613-A51A-B2812526E490}" destId="{480E9BA1-751A-4918-B061-A37C76B3D7C3}" srcOrd="1" destOrd="0" presId="urn:microsoft.com/office/officeart/2005/8/layout/hierarchy4"/>
    <dgm:cxn modelId="{A1EA52C6-07C8-4516-8A4E-2DF34709E2ED}" type="presParOf" srcId="{6D93FCDE-2FFA-4613-A51A-B2812526E490}" destId="{702848DB-84E9-4645-A3A7-E9D5930462CD}" srcOrd="2" destOrd="0" presId="urn:microsoft.com/office/officeart/2005/8/layout/hierarchy4"/>
    <dgm:cxn modelId="{F02EBCFC-183C-4BFC-8CE7-CAFC9B346FE1}" type="presParOf" srcId="{702848DB-84E9-4645-A3A7-E9D5930462CD}" destId="{CFA415D9-F9F7-4E86-91AE-C847B6D56540}" srcOrd="0" destOrd="0" presId="urn:microsoft.com/office/officeart/2005/8/layout/hierarchy4"/>
    <dgm:cxn modelId="{80FA6723-B2D0-448C-BB83-94D74BF6E848}" type="presParOf" srcId="{702848DB-84E9-4645-A3A7-E9D5930462CD}" destId="{4D655B26-55FD-441C-AA1D-94334D35E071}" srcOrd="1" destOrd="0" presId="urn:microsoft.com/office/officeart/2005/8/layout/hierarchy4"/>
    <dgm:cxn modelId="{A480D97D-37B4-4FAF-B20B-ACF647764CA9}" type="presParOf" srcId="{702848DB-84E9-4645-A3A7-E9D5930462CD}" destId="{822A3C36-9BA7-47C5-99DF-CE751314A937}" srcOrd="2" destOrd="0" presId="urn:microsoft.com/office/officeart/2005/8/layout/hierarchy4"/>
    <dgm:cxn modelId="{CE0C55A2-5673-462E-8503-0FB9488B2493}" type="presParOf" srcId="{822A3C36-9BA7-47C5-99DF-CE751314A937}" destId="{9A1D3C43-751D-494F-87A5-59DA129B1EDF}" srcOrd="0" destOrd="0" presId="urn:microsoft.com/office/officeart/2005/8/layout/hierarchy4"/>
    <dgm:cxn modelId="{35B1F364-98D1-413D-865D-1D3B3B0F369D}" type="presParOf" srcId="{9A1D3C43-751D-494F-87A5-59DA129B1EDF}" destId="{23CBDFDC-16AF-4741-9A40-FF5F37A70C74}" srcOrd="0" destOrd="0" presId="urn:microsoft.com/office/officeart/2005/8/layout/hierarchy4"/>
    <dgm:cxn modelId="{A84CEC9A-AD58-4B51-A7F8-3702C1E044B2}" type="presParOf" srcId="{9A1D3C43-751D-494F-87A5-59DA129B1EDF}" destId="{BEF9C1BA-CB06-4F34-853E-AB75D7DEF2A1}" srcOrd="1" destOrd="0" presId="urn:microsoft.com/office/officeart/2005/8/layout/hierarchy4"/>
    <dgm:cxn modelId="{8A3B3A44-DE14-4472-99C2-EBA2351BEC2B}" type="presParOf" srcId="{822A3C36-9BA7-47C5-99DF-CE751314A937}" destId="{4EACE531-C2F7-42F0-839C-6923428B741E}" srcOrd="1" destOrd="0" presId="urn:microsoft.com/office/officeart/2005/8/layout/hierarchy4"/>
    <dgm:cxn modelId="{CD8EA7B4-8FC1-40D7-A142-EFABB34AA1F1}" type="presParOf" srcId="{822A3C36-9BA7-47C5-99DF-CE751314A937}" destId="{022D318E-531D-40DB-B193-426C6995C9C5}" srcOrd="2" destOrd="0" presId="urn:microsoft.com/office/officeart/2005/8/layout/hierarchy4"/>
    <dgm:cxn modelId="{2CC87E0D-E048-4850-BA28-198962C6E207}" type="presParOf" srcId="{022D318E-531D-40DB-B193-426C6995C9C5}" destId="{263E25FE-B8FB-4A22-9CC5-58880A49C62B}" srcOrd="0" destOrd="0" presId="urn:microsoft.com/office/officeart/2005/8/layout/hierarchy4"/>
    <dgm:cxn modelId="{A75B7667-F59A-4FF1-810F-8F82063FE135}" type="presParOf" srcId="{022D318E-531D-40DB-B193-426C6995C9C5}" destId="{A9C9731F-F367-4B75-9C68-5AFB55C42E15}" srcOrd="1" destOrd="0" presId="urn:microsoft.com/office/officeart/2005/8/layout/hierarchy4"/>
    <dgm:cxn modelId="{83336D63-1951-4E69-BECD-E3EAD2EF5E8A}" type="presParOf" srcId="{822A3C36-9BA7-47C5-99DF-CE751314A937}" destId="{063821AB-1268-4FB3-8EFB-C8447FCF93C7}" srcOrd="3" destOrd="0" presId="urn:microsoft.com/office/officeart/2005/8/layout/hierarchy4"/>
    <dgm:cxn modelId="{A27E50B4-6485-4821-938A-A6418A539AFC}" type="presParOf" srcId="{822A3C36-9BA7-47C5-99DF-CE751314A937}" destId="{46BB4DF5-AF28-47F5-BBF9-9A41F34171F9}" srcOrd="4" destOrd="0" presId="urn:microsoft.com/office/officeart/2005/8/layout/hierarchy4"/>
    <dgm:cxn modelId="{E874AD3A-9BB9-474B-9578-66C052E3D5B4}" type="presParOf" srcId="{46BB4DF5-AF28-47F5-BBF9-9A41F34171F9}" destId="{2D565B5F-3828-437E-986F-62C4FD7B0EBB}" srcOrd="0" destOrd="0" presId="urn:microsoft.com/office/officeart/2005/8/layout/hierarchy4"/>
    <dgm:cxn modelId="{1462A464-2A08-4059-8D87-A8E7F5AD36F5}" type="presParOf" srcId="{46BB4DF5-AF28-47F5-BBF9-9A41F34171F9}" destId="{CA383EF6-A495-41AA-8868-EC94AB48BE1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263BD-FCC7-4E41-80D7-EA806C832854}">
      <dsp:nvSpPr>
        <dsp:cNvPr id="0" name=""/>
        <dsp:cNvSpPr/>
      </dsp:nvSpPr>
      <dsp:spPr>
        <a:xfrm>
          <a:off x="2111" y="692"/>
          <a:ext cx="3419040" cy="631130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chemeClr val="tx1"/>
              </a:solidFill>
            </a:rPr>
            <a:t>Patients: 12535</a:t>
          </a:r>
        </a:p>
      </dsp:txBody>
      <dsp:txXfrm>
        <a:off x="20596" y="19177"/>
        <a:ext cx="3382070" cy="594160"/>
      </dsp:txXfrm>
    </dsp:sp>
    <dsp:sp modelId="{9BE0C0AB-9921-491D-9985-5151317137D2}">
      <dsp:nvSpPr>
        <dsp:cNvPr id="0" name=""/>
        <dsp:cNvSpPr/>
      </dsp:nvSpPr>
      <dsp:spPr>
        <a:xfrm>
          <a:off x="0" y="719304"/>
          <a:ext cx="3419040" cy="631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Eligible</a:t>
          </a:r>
          <a:r>
            <a:rPr lang="en-GB" sz="1800" kern="1200" dirty="0">
              <a:solidFill>
                <a:schemeClr val="tx1"/>
              </a:solidFill>
            </a:rPr>
            <a:t>: </a:t>
          </a:r>
          <a:r>
            <a:rPr lang="en-GB" sz="2800" kern="1200" dirty="0">
              <a:solidFill>
                <a:schemeClr val="tx1"/>
              </a:solidFill>
            </a:rPr>
            <a:t>7889</a:t>
          </a:r>
          <a:endParaRPr lang="en-GB" sz="1800" kern="1200" dirty="0">
            <a:solidFill>
              <a:schemeClr val="tx1"/>
            </a:solidFill>
          </a:endParaRPr>
        </a:p>
      </dsp:txBody>
      <dsp:txXfrm>
        <a:off x="18485" y="737789"/>
        <a:ext cx="3382070" cy="594160"/>
      </dsp:txXfrm>
    </dsp:sp>
    <dsp:sp modelId="{A9ED1CAD-0A30-42D0-A635-31D6A625DD2D}">
      <dsp:nvSpPr>
        <dsp:cNvPr id="0" name=""/>
        <dsp:cNvSpPr/>
      </dsp:nvSpPr>
      <dsp:spPr>
        <a:xfrm>
          <a:off x="3149" y="1395860"/>
          <a:ext cx="1674358" cy="631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Train Dataset: 7461</a:t>
          </a:r>
          <a:endParaRPr lang="en-GB" sz="1400" kern="1200" dirty="0">
            <a:solidFill>
              <a:schemeClr val="tx1"/>
            </a:solidFill>
          </a:endParaRPr>
        </a:p>
      </dsp:txBody>
      <dsp:txXfrm>
        <a:off x="21634" y="1414345"/>
        <a:ext cx="1637388" cy="594160"/>
      </dsp:txXfrm>
    </dsp:sp>
    <dsp:sp modelId="{32EC7089-87AD-4A59-8F9F-2EF35E7632E3}">
      <dsp:nvSpPr>
        <dsp:cNvPr id="0" name=""/>
        <dsp:cNvSpPr/>
      </dsp:nvSpPr>
      <dsp:spPr>
        <a:xfrm>
          <a:off x="1742322" y="1395860"/>
          <a:ext cx="1674358" cy="631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tx1"/>
              </a:solidFill>
            </a:rPr>
            <a:t>Test </a:t>
          </a:r>
          <a:r>
            <a:rPr lang="en-GB" sz="1800" kern="1200" dirty="0">
              <a:solidFill>
                <a:schemeClr val="tx1"/>
              </a:solidFill>
            </a:rPr>
            <a:t>Dataset: 891</a:t>
          </a:r>
          <a:endParaRPr lang="en-GB" sz="1400" kern="1200" dirty="0">
            <a:solidFill>
              <a:schemeClr val="tx1"/>
            </a:solidFill>
          </a:endParaRPr>
        </a:p>
      </dsp:txBody>
      <dsp:txXfrm>
        <a:off x="1760807" y="1414345"/>
        <a:ext cx="1637388" cy="594160"/>
      </dsp:txXfrm>
    </dsp:sp>
    <dsp:sp modelId="{CFA415D9-F9F7-4E86-91AE-C847B6D56540}">
      <dsp:nvSpPr>
        <dsp:cNvPr id="0" name=""/>
        <dsp:cNvSpPr/>
      </dsp:nvSpPr>
      <dsp:spPr>
        <a:xfrm>
          <a:off x="4552393" y="692"/>
          <a:ext cx="2750329" cy="631130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chemeClr val="tx1"/>
              </a:solidFill>
            </a:rPr>
            <a:t>Subset: 421</a:t>
          </a:r>
        </a:p>
      </dsp:txBody>
      <dsp:txXfrm>
        <a:off x="4570878" y="19177"/>
        <a:ext cx="2713359" cy="594160"/>
      </dsp:txXfrm>
    </dsp:sp>
    <dsp:sp modelId="{23CBDFDC-16AF-4741-9A40-FF5F37A70C74}">
      <dsp:nvSpPr>
        <dsp:cNvPr id="0" name=""/>
        <dsp:cNvSpPr/>
      </dsp:nvSpPr>
      <dsp:spPr>
        <a:xfrm>
          <a:off x="3702444" y="765166"/>
          <a:ext cx="1429065" cy="63113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</a:rPr>
            <a:t>Radiologist’s assessment x4</a:t>
          </a:r>
        </a:p>
      </dsp:txBody>
      <dsp:txXfrm>
        <a:off x="3720929" y="783651"/>
        <a:ext cx="1392095" cy="594160"/>
      </dsp:txXfrm>
    </dsp:sp>
    <dsp:sp modelId="{263E25FE-B8FB-4A22-9CC5-58880A49C62B}">
      <dsp:nvSpPr>
        <dsp:cNvPr id="0" name=""/>
        <dsp:cNvSpPr/>
      </dsp:nvSpPr>
      <dsp:spPr>
        <a:xfrm>
          <a:off x="5272155" y="765166"/>
          <a:ext cx="1447198" cy="63113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>
              <a:solidFill>
                <a:schemeClr val="tx1"/>
              </a:solidFill>
            </a:rPr>
            <a:t>Aminotransfererase</a:t>
          </a:r>
          <a:r>
            <a:rPr lang="en-GB" sz="1200" kern="1200" dirty="0">
              <a:solidFill>
                <a:schemeClr val="tx1"/>
              </a:solidFill>
            </a:rPr>
            <a:t> to </a:t>
          </a:r>
          <a:r>
            <a:rPr lang="en-GB" sz="1200" kern="1200" dirty="0" err="1">
              <a:solidFill>
                <a:schemeClr val="tx1"/>
              </a:solidFill>
            </a:rPr>
            <a:t>platerel</a:t>
          </a:r>
          <a:r>
            <a:rPr lang="en-GB" sz="1200" kern="1200" dirty="0">
              <a:solidFill>
                <a:schemeClr val="tx1"/>
              </a:solidFill>
            </a:rPr>
            <a:t> ratio index (APRI)</a:t>
          </a:r>
        </a:p>
      </dsp:txBody>
      <dsp:txXfrm>
        <a:off x="5290640" y="783651"/>
        <a:ext cx="1410228" cy="594160"/>
      </dsp:txXfrm>
    </dsp:sp>
    <dsp:sp modelId="{2D565B5F-3828-437E-986F-62C4FD7B0EBB}">
      <dsp:nvSpPr>
        <dsp:cNvPr id="0" name=""/>
        <dsp:cNvSpPr/>
      </dsp:nvSpPr>
      <dsp:spPr>
        <a:xfrm>
          <a:off x="6860000" y="765166"/>
          <a:ext cx="1292671" cy="63113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</a:rPr>
            <a:t>Fibrosis-4 index</a:t>
          </a:r>
        </a:p>
      </dsp:txBody>
      <dsp:txXfrm>
        <a:off x="6878485" y="783651"/>
        <a:ext cx="1255701" cy="594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D32CF-7529-4439-B161-A269BEB723BA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96233-A2CC-41C5-853C-F51AF8C2AB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221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Generator is a deconvolutional Neural Network. From a random noise the code will try to replicate the sample patterns in the bets way possible, while the discriminator is a classical CNN trained with or train data. The generator will try to trick the discriminator to make believe the generated images are actually real.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8324E-3347-4E17-9BE8-4A81BC35FF2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79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16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87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232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BRE Green">
    <p:bg>
      <p:bgPr>
        <a:gradFill flip="none" rotWithShape="1">
          <a:gsLst>
            <a:gs pos="0">
              <a:srgbClr val="58B680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92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781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84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83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57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11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20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9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55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8F077-0D0C-4612-96A9-380DC429B838}" type="datetimeFigureOut">
              <a:rPr lang="en-GB" smtClean="0"/>
              <a:t>17/09/2019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46779-4696-48B2-A26E-1A970E57F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876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microsoft.com/office/2007/relationships/hdphoto" Target="../media/hdphoto6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emf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18-06130-3" TargetMode="External"/><Relationship Id="rId2" Type="http://schemas.openxmlformats.org/officeDocument/2006/relationships/hyperlink" Target="https://www.sciencedirect.com/science/article/pii/S0925231218310749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18" Type="http://schemas.openxmlformats.org/officeDocument/2006/relationships/image" Target="../media/image19.emf"/><Relationship Id="rId26" Type="http://schemas.openxmlformats.org/officeDocument/2006/relationships/image" Target="../media/image27.emf"/><Relationship Id="rId3" Type="http://schemas.openxmlformats.org/officeDocument/2006/relationships/image" Target="../media/image8.png"/><Relationship Id="rId21" Type="http://schemas.openxmlformats.org/officeDocument/2006/relationships/image" Target="../media/image22.emf"/><Relationship Id="rId34" Type="http://schemas.openxmlformats.org/officeDocument/2006/relationships/image" Target="../media/image35.emf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17" Type="http://schemas.openxmlformats.org/officeDocument/2006/relationships/image" Target="../media/image18.emf"/><Relationship Id="rId25" Type="http://schemas.openxmlformats.org/officeDocument/2006/relationships/image" Target="../media/image26.emf"/><Relationship Id="rId33" Type="http://schemas.openxmlformats.org/officeDocument/2006/relationships/image" Target="../media/image34.emf"/><Relationship Id="rId38" Type="http://schemas.microsoft.com/office/2007/relationships/hdphoto" Target="../media/hdphoto5.wdp"/><Relationship Id="rId2" Type="http://schemas.openxmlformats.org/officeDocument/2006/relationships/image" Target="../media/image7.png"/><Relationship Id="rId16" Type="http://schemas.openxmlformats.org/officeDocument/2006/relationships/image" Target="../media/image17.emf"/><Relationship Id="rId20" Type="http://schemas.openxmlformats.org/officeDocument/2006/relationships/image" Target="../media/image21.emf"/><Relationship Id="rId29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25.emf"/><Relationship Id="rId32" Type="http://schemas.openxmlformats.org/officeDocument/2006/relationships/image" Target="../media/image33.emf"/><Relationship Id="rId37" Type="http://schemas.openxmlformats.org/officeDocument/2006/relationships/image" Target="../media/image38.png"/><Relationship Id="rId5" Type="http://schemas.openxmlformats.org/officeDocument/2006/relationships/image" Target="../media/image10.png"/><Relationship Id="rId15" Type="http://schemas.openxmlformats.org/officeDocument/2006/relationships/image" Target="../media/image16.emf"/><Relationship Id="rId23" Type="http://schemas.openxmlformats.org/officeDocument/2006/relationships/image" Target="../media/image24.emf"/><Relationship Id="rId28" Type="http://schemas.openxmlformats.org/officeDocument/2006/relationships/image" Target="../media/image29.emf"/><Relationship Id="rId36" Type="http://schemas.openxmlformats.org/officeDocument/2006/relationships/image" Target="../media/image37.jpg"/><Relationship Id="rId10" Type="http://schemas.microsoft.com/office/2007/relationships/hdphoto" Target="../media/hdphoto2.wdp"/><Relationship Id="rId19" Type="http://schemas.openxmlformats.org/officeDocument/2006/relationships/image" Target="../media/image20.emf"/><Relationship Id="rId31" Type="http://schemas.openxmlformats.org/officeDocument/2006/relationships/image" Target="../media/image32.emf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microsoft.com/office/2007/relationships/hdphoto" Target="../media/hdphoto4.wdp"/><Relationship Id="rId22" Type="http://schemas.openxmlformats.org/officeDocument/2006/relationships/image" Target="../media/image23.emf"/><Relationship Id="rId27" Type="http://schemas.openxmlformats.org/officeDocument/2006/relationships/image" Target="../media/image28.emf"/><Relationship Id="rId30" Type="http://schemas.openxmlformats.org/officeDocument/2006/relationships/image" Target="../media/image31.emf"/><Relationship Id="rId35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7cANCciT20" TargetMode="External"/><Relationship Id="rId2" Type="http://schemas.openxmlformats.org/officeDocument/2006/relationships/hyperlink" Target="https://youtu.be/8qb9XKviMz4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820B46-76BB-4697-A6DC-1F9CA4E0161F}"/>
              </a:ext>
            </a:extLst>
          </p:cNvPr>
          <p:cNvSpPr/>
          <p:nvPr/>
        </p:nvSpPr>
        <p:spPr>
          <a:xfrm>
            <a:off x="275985" y="1773697"/>
            <a:ext cx="11640030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/>
              <a:t>Development and Validation of a Deep Learning System for Staging Liver Fibrosis by Using Contrast Agent–enhanced CT Images in the Liver</a:t>
            </a:r>
          </a:p>
          <a:p>
            <a:pPr algn="ctr"/>
            <a:r>
              <a:rPr lang="en-GB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</a:t>
            </a:r>
            <a:r>
              <a:rPr lang="en-GB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Kyu</a:t>
            </a:r>
            <a:r>
              <a:rPr lang="en-GB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Juin</a:t>
            </a:r>
            <a:r>
              <a:rPr lang="en-GB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Choi and al.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2C20F7-3B7B-4692-922D-688654626E2E}"/>
              </a:ext>
            </a:extLst>
          </p:cNvPr>
          <p:cNvSpPr/>
          <p:nvPr/>
        </p:nvSpPr>
        <p:spPr>
          <a:xfrm>
            <a:off x="162232" y="5690987"/>
            <a:ext cx="653708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Juan Pablo Garcia Martinez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B00EA9-2C18-4C88-9A35-D37F196B8627}"/>
              </a:ext>
            </a:extLst>
          </p:cNvPr>
          <p:cNvSpPr/>
          <p:nvPr/>
        </p:nvSpPr>
        <p:spPr>
          <a:xfrm>
            <a:off x="352769" y="257734"/>
            <a:ext cx="8451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Scientific publication review:</a:t>
            </a:r>
          </a:p>
        </p:txBody>
      </p:sp>
    </p:spTree>
    <p:extLst>
      <p:ext uri="{BB962C8B-B14F-4D97-AF65-F5344CB8AC3E}">
        <p14:creationId xmlns:p14="http://schemas.microsoft.com/office/powerpoint/2010/main" val="1787111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5A1B30-CE9C-49F7-96D3-9177A0A48A97}"/>
              </a:ext>
            </a:extLst>
          </p:cNvPr>
          <p:cNvSpPr/>
          <p:nvPr/>
        </p:nvSpPr>
        <p:spPr bwMode="auto">
          <a:xfrm>
            <a:off x="5281100" y="4206126"/>
            <a:ext cx="6686205" cy="2621997"/>
          </a:xfrm>
          <a:prstGeom prst="rect">
            <a:avLst/>
          </a:prstGeom>
          <a:solidFill>
            <a:schemeClr val="tx2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96000" rIns="96000" bIns="96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811F7CC-7E41-4E3B-A0EE-C293FA1629CE}"/>
              </a:ext>
            </a:extLst>
          </p:cNvPr>
          <p:cNvSpPr txBox="1">
            <a:spLocks/>
          </p:cNvSpPr>
          <p:nvPr/>
        </p:nvSpPr>
        <p:spPr>
          <a:xfrm>
            <a:off x="604398" y="118807"/>
            <a:ext cx="10983204" cy="10505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67" b="1" i="0" cap="all" baseline="0">
                <a:solidFill>
                  <a:schemeClr val="bg2"/>
                </a:solidFill>
                <a:latin typeface="Arial"/>
                <a:ea typeface="+mj-ea"/>
                <a:cs typeface="Arial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609585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1219170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828754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2438339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>
                <a:solidFill>
                  <a:schemeClr val="tx1"/>
                </a:solidFill>
              </a:rPr>
              <a:t>Deep Convolutional Generative adversarial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403FE5-3236-4591-8156-2F2057DEFBF2}"/>
              </a:ext>
            </a:extLst>
          </p:cNvPr>
          <p:cNvGrpSpPr/>
          <p:nvPr/>
        </p:nvGrpSpPr>
        <p:grpSpPr>
          <a:xfrm>
            <a:off x="403469" y="1113662"/>
            <a:ext cx="8213215" cy="3282204"/>
            <a:chOff x="247469" y="1085333"/>
            <a:chExt cx="7968058" cy="371717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8B53FA1-378C-4E87-837F-7BF2864B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2334" y="1085333"/>
              <a:ext cx="1581089" cy="12866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C83315-B103-4E19-8493-E60F2A131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6276" y="2265737"/>
              <a:ext cx="1241186" cy="9297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B81AFA-AFD7-4923-8FBE-144BC7BE7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9091" y="2776416"/>
              <a:ext cx="114367" cy="125459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F168DF-556E-438A-8F02-F55521851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3433" y="1194193"/>
              <a:ext cx="457200" cy="39290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313549-8FFA-4C64-A56B-C60B05A9A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7327" y="1283445"/>
              <a:ext cx="457200" cy="38576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A7D686-9FBF-4C81-9737-2C2ABE0B7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2033" y="1368821"/>
              <a:ext cx="442913" cy="38576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921AE-8060-472D-BC37-D584536B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73952" y="1462126"/>
              <a:ext cx="450056" cy="39290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44ABE6-9653-41E7-A2CE-63A9EC36E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1582" y="1527895"/>
              <a:ext cx="464344" cy="38576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DF3E74-5DA6-484F-A3EE-F7E98CDD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99494" y="1609268"/>
              <a:ext cx="442913" cy="36433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5CCCEF-B06C-4B26-B325-E874A2985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55792" y="1655007"/>
              <a:ext cx="442913" cy="38576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F6078F-F2D1-409D-8CF3-D03FF3AC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67196" y="1707891"/>
              <a:ext cx="450056" cy="37861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1F30A802-F880-4181-88A7-A724B7F080DC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3117251" y="1897200"/>
              <a:ext cx="1025094" cy="792360"/>
            </a:xfrm>
            <a:prstGeom prst="bentConnector3">
              <a:avLst>
                <a:gd name="adj1" fmla="val 59557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2DA51924-4D71-4915-B2AA-1EF0A7351F18}"/>
                </a:ext>
              </a:extLst>
            </p:cNvPr>
            <p:cNvSpPr/>
            <p:nvPr/>
          </p:nvSpPr>
          <p:spPr>
            <a:xfrm>
              <a:off x="1334919" y="2776417"/>
              <a:ext cx="114367" cy="1254598"/>
            </a:xfrm>
            <a:prstGeom prst="righ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GB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AB0DA8-AC6C-4133-BEC8-92679A9D76EA}"/>
                </a:ext>
              </a:extLst>
            </p:cNvPr>
            <p:cNvCxnSpPr>
              <a:stCxn id="20" idx="1"/>
            </p:cNvCxnSpPr>
            <p:nvPr/>
          </p:nvCxnSpPr>
          <p:spPr>
            <a:xfrm>
              <a:off x="1449286" y="3403716"/>
              <a:ext cx="712748" cy="1789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414E39B-34E9-41C6-833C-6B3F5448FDD6}"/>
                </a:ext>
              </a:extLst>
            </p:cNvPr>
            <p:cNvSpPr/>
            <p:nvPr/>
          </p:nvSpPr>
          <p:spPr>
            <a:xfrm>
              <a:off x="2167807" y="2969472"/>
              <a:ext cx="1140976" cy="904334"/>
            </a:xfrm>
            <a:prstGeom prst="round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GB" sz="1467" kern="0" dirty="0">
                  <a:solidFill>
                    <a:prstClr val="white"/>
                  </a:solidFill>
                  <a:latin typeface="Calibri" panose="020F0502020204030204"/>
                </a:rPr>
                <a:t>G    Generator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9F2B594-6310-4751-A57A-5184B999B090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3308783" y="2776417"/>
              <a:ext cx="833563" cy="645222"/>
            </a:xfrm>
            <a:prstGeom prst="bentConnector3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A46F727-E26F-4E50-A12B-6E4FABFF943F}"/>
                </a:ext>
              </a:extLst>
            </p:cNvPr>
            <p:cNvCxnSpPr/>
            <p:nvPr/>
          </p:nvCxnSpPr>
          <p:spPr>
            <a:xfrm>
              <a:off x="4424786" y="2723665"/>
              <a:ext cx="42956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01B19EC-1B6B-4583-9C87-E0047E03D256}"/>
                </a:ext>
              </a:extLst>
            </p:cNvPr>
            <p:cNvSpPr/>
            <p:nvPr/>
          </p:nvSpPr>
          <p:spPr>
            <a:xfrm>
              <a:off x="4860867" y="2271498"/>
              <a:ext cx="1252043" cy="892847"/>
            </a:xfrm>
            <a:prstGeom prst="round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GB" sz="1467" kern="0" dirty="0">
                  <a:solidFill>
                    <a:prstClr val="white"/>
                  </a:solidFill>
                  <a:latin typeface="Calibri" panose="020F0502020204030204"/>
                </a:rPr>
                <a:t>D    </a:t>
              </a:r>
              <a:r>
                <a:rPr lang="en-GB" sz="1333" kern="0" dirty="0">
                  <a:solidFill>
                    <a:prstClr val="white"/>
                  </a:solidFill>
                  <a:latin typeface="Calibri" panose="020F0502020204030204"/>
                </a:rPr>
                <a:t>Discriminator</a:t>
              </a:r>
              <a:endParaRPr lang="en-GB" sz="1467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65C2A9-4FED-4D23-9D09-DD691A75FADF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6112910" y="2717921"/>
              <a:ext cx="414591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1D2C80C6-E775-4F00-9E37-61BDC0267C1F}"/>
                </a:ext>
              </a:extLst>
            </p:cNvPr>
            <p:cNvSpPr/>
            <p:nvPr/>
          </p:nvSpPr>
          <p:spPr>
            <a:xfrm>
              <a:off x="6535037" y="1994777"/>
              <a:ext cx="1680490" cy="1442704"/>
            </a:xfrm>
            <a:prstGeom prst="diamond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GB" sz="1400" kern="0" dirty="0">
                  <a:solidFill>
                    <a:prstClr val="white"/>
                  </a:solidFill>
                  <a:latin typeface="Calibri" panose="020F0502020204030204"/>
                </a:rPr>
                <a:t>Calculate</a:t>
              </a:r>
            </a:p>
            <a:p>
              <a:pPr algn="ctr" defTabSz="914377">
                <a:defRPr/>
              </a:pPr>
              <a:r>
                <a:rPr lang="en-GB" sz="1400" kern="0" dirty="0">
                  <a:solidFill>
                    <a:prstClr val="white"/>
                  </a:solidFill>
                  <a:latin typeface="Calibri" panose="020F0502020204030204"/>
                </a:rPr>
                <a:t>Loss for D and G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1B426645-D027-4524-93E0-AA42DBFD60C3}"/>
                </a:ext>
              </a:extLst>
            </p:cNvPr>
            <p:cNvCxnSpPr>
              <a:stCxn id="27" idx="2"/>
              <a:endCxn id="22" idx="2"/>
            </p:cNvCxnSpPr>
            <p:nvPr/>
          </p:nvCxnSpPr>
          <p:spPr>
            <a:xfrm rot="5400000">
              <a:off x="4838627" y="1337150"/>
              <a:ext cx="436325" cy="4636987"/>
            </a:xfrm>
            <a:prstGeom prst="bentConnector3">
              <a:avLst>
                <a:gd name="adj1" fmla="val 139294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3ECD1A-8D6B-495D-A7C7-67D7369D8649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5486888" y="3164345"/>
              <a:ext cx="0" cy="866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72848B-47E0-4440-9AA2-BB30A6760541}"/>
                </a:ext>
              </a:extLst>
            </p:cNvPr>
            <p:cNvSpPr txBox="1"/>
            <p:nvPr/>
          </p:nvSpPr>
          <p:spPr>
            <a:xfrm>
              <a:off x="247469" y="2245631"/>
              <a:ext cx="1440385" cy="403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715" dirty="0">
                  <a:latin typeface="Calibri" panose="020F0502020204030204"/>
                </a:rPr>
                <a:t>Random Noise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A6B464-04A6-40FD-A723-CFE1D6FE7B4F}"/>
                </a:ext>
              </a:extLst>
            </p:cNvPr>
            <p:cNvSpPr txBox="1"/>
            <p:nvPr/>
          </p:nvSpPr>
          <p:spPr>
            <a:xfrm>
              <a:off x="2561542" y="1088910"/>
              <a:ext cx="1314417" cy="403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715" dirty="0">
                  <a:latin typeface="Calibri" panose="020F0502020204030204"/>
                </a:rPr>
                <a:t>Train Dataset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906A80-CF62-45BA-893D-96CCD5358CDD}"/>
                </a:ext>
              </a:extLst>
            </p:cNvPr>
            <p:cNvSpPr/>
            <p:nvPr/>
          </p:nvSpPr>
          <p:spPr>
            <a:xfrm>
              <a:off x="4110976" y="2662879"/>
              <a:ext cx="76850" cy="5207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622019-AA37-4D8D-A68E-B5F8167B516C}"/>
                </a:ext>
              </a:extLst>
            </p:cNvPr>
            <p:cNvSpPr/>
            <p:nvPr/>
          </p:nvSpPr>
          <p:spPr>
            <a:xfrm>
              <a:off x="4104700" y="2747035"/>
              <a:ext cx="76850" cy="5207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C48BDC1-6470-485D-BB9B-BCB366832CC4}"/>
                </a:ext>
              </a:extLst>
            </p:cNvPr>
            <p:cNvCxnSpPr>
              <a:stCxn id="32" idx="7"/>
            </p:cNvCxnSpPr>
            <p:nvPr/>
          </p:nvCxnSpPr>
          <p:spPr>
            <a:xfrm>
              <a:off x="4176572" y="2670506"/>
              <a:ext cx="248214" cy="53159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D776A96-616D-464C-8449-3FD049DF7FD5}"/>
                </a:ext>
              </a:extLst>
            </p:cNvPr>
            <p:cNvCxnSpPr/>
            <p:nvPr/>
          </p:nvCxnSpPr>
          <p:spPr>
            <a:xfrm>
              <a:off x="4300679" y="2496505"/>
              <a:ext cx="0" cy="472967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ysDot"/>
              <a:miter lim="800000"/>
              <a:headEnd type="triangle"/>
              <a:tailEnd type="triangle"/>
            </a:ln>
            <a:effectLst/>
          </p:spPr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03A1A79-7975-4947-8914-8CAA13B8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73952" y="4088132"/>
              <a:ext cx="992981" cy="7143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2C0BE87-AAAE-4FB8-B924-8B9A8CC15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16419" y="3230236"/>
              <a:ext cx="992981" cy="75009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D7511B-00ED-4167-9C28-F22B4DAD7788}"/>
                </a:ext>
              </a:extLst>
            </p:cNvPr>
            <p:cNvSpPr txBox="1"/>
            <p:nvPr/>
          </p:nvSpPr>
          <p:spPr>
            <a:xfrm>
              <a:off x="3909528" y="1652514"/>
              <a:ext cx="782301" cy="6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latin typeface="Calibri" panose="020F0502020204030204"/>
                </a:rPr>
                <a:t>Train the size of the batches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57AA651-4EDD-4259-B76A-5CFB655EA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3382800" y="3495187"/>
              <a:ext cx="450056" cy="37861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1BFEBD-39CD-4214-B960-E63869CFC3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90082" y="4475473"/>
            <a:ext cx="6401029" cy="2033448"/>
          </a:xfrm>
          <a:prstGeom prst="rect">
            <a:avLst/>
          </a:prstGeom>
        </p:spPr>
      </p:pic>
      <p:sp>
        <p:nvSpPr>
          <p:cNvPr id="40" name="Title 2">
            <a:extLst>
              <a:ext uri="{FF2B5EF4-FFF2-40B4-BE49-F238E27FC236}">
                <a16:creationId xmlns:a16="http://schemas.microsoft.com/office/drawing/2014/main" id="{CAA254B5-89D9-4069-AED3-1AE711042EF1}"/>
              </a:ext>
            </a:extLst>
          </p:cNvPr>
          <p:cNvSpPr txBox="1">
            <a:spLocks/>
          </p:cNvSpPr>
          <p:nvPr/>
        </p:nvSpPr>
        <p:spPr>
          <a:xfrm>
            <a:off x="5956924" y="4172311"/>
            <a:ext cx="5415544" cy="29654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667" b="1" i="0" cap="all" baseline="0">
                <a:solidFill>
                  <a:schemeClr val="bg2"/>
                </a:solidFill>
                <a:latin typeface="Arial"/>
                <a:ea typeface="+mj-ea"/>
                <a:cs typeface="Arial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609585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1219170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828754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2438339" algn="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67" kern="0" dirty="0">
                <a:solidFill>
                  <a:schemeClr val="bg1"/>
                </a:solidFill>
              </a:rPr>
              <a:t>Convolutional neural network (</a:t>
            </a:r>
            <a:r>
              <a:rPr lang="en-US" sz="1467" kern="0" dirty="0" err="1">
                <a:solidFill>
                  <a:schemeClr val="bg1"/>
                </a:solidFill>
              </a:rPr>
              <a:t>Dcgan</a:t>
            </a:r>
            <a:r>
              <a:rPr lang="en-US" sz="1467" kern="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C91BF7-15CE-454B-99CF-23F46B6061A6}"/>
              </a:ext>
            </a:extLst>
          </p:cNvPr>
          <p:cNvCxnSpPr/>
          <p:nvPr/>
        </p:nvCxnSpPr>
        <p:spPr bwMode="auto">
          <a:xfrm>
            <a:off x="7124737" y="6578600"/>
            <a:ext cx="3079916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32245C-9CDC-421D-9937-0C65A9F0DAB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7200" y="6716061"/>
            <a:ext cx="2955749" cy="0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E85D8E7-19C1-4B65-89F2-9F055393AF4B}"/>
              </a:ext>
            </a:extLst>
          </p:cNvPr>
          <p:cNvSpPr txBox="1"/>
          <p:nvPr/>
        </p:nvSpPr>
        <p:spPr>
          <a:xfrm>
            <a:off x="5703776" y="6517137"/>
            <a:ext cx="1097736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15" dirty="0">
                <a:solidFill>
                  <a:schemeClr val="bg1"/>
                </a:solidFill>
                <a:latin typeface="Calibri" panose="020F0502020204030204"/>
              </a:rPr>
              <a:t>Generator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B415A0-0791-4A70-AD67-19B581EF5C80}"/>
              </a:ext>
            </a:extLst>
          </p:cNvPr>
          <p:cNvSpPr txBox="1"/>
          <p:nvPr/>
        </p:nvSpPr>
        <p:spPr>
          <a:xfrm>
            <a:off x="10188757" y="6385129"/>
            <a:ext cx="1384353" cy="356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15" dirty="0">
                <a:solidFill>
                  <a:schemeClr val="bg1"/>
                </a:solidFill>
                <a:latin typeface="Calibri" panose="020F0502020204030204"/>
              </a:rPr>
              <a:t>Discriminator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3683BEC-D0F3-4BD8-9CEA-B251CBBA4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280" y="6508921"/>
            <a:ext cx="424024" cy="2955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BC2D0DA-ECAF-4829-8854-4415CF997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99" y="6533273"/>
            <a:ext cx="422676" cy="271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9E441-4F87-407A-ADD4-4CFAD78D89D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29925" y="1247011"/>
            <a:ext cx="3881951" cy="211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9E7309-B08D-4223-B918-5DEEB27AE2A2}"/>
              </a:ext>
            </a:extLst>
          </p:cNvPr>
          <p:cNvSpPr/>
          <p:nvPr/>
        </p:nvSpPr>
        <p:spPr>
          <a:xfrm>
            <a:off x="4612266" y="39696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Highlights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682BE-CEDA-40FB-91BF-AB27C4D3B623}"/>
              </a:ext>
            </a:extLst>
          </p:cNvPr>
          <p:cNvSpPr txBox="1"/>
          <p:nvPr/>
        </p:nvSpPr>
        <p:spPr>
          <a:xfrm>
            <a:off x="929639" y="1652981"/>
            <a:ext cx="108395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The research shows how DLS performs better than other classic methods and humans.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There is no comparison between the DLS and other Images classification methods such as t-SNE or NNM</a:t>
            </a:r>
          </a:p>
          <a:p>
            <a:pPr marL="285750" indent="-285750">
              <a:buFontTx/>
              <a:buChar char="-"/>
            </a:pPr>
            <a:r>
              <a:rPr lang="en-GB" dirty="0"/>
              <a:t>The dataset was imbalanced and data augmentation was applied for F1, F2 and F3.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Data Augmentation could be applied using DCGAN to make it more dynamic and accurate.</a:t>
            </a:r>
          </a:p>
          <a:p>
            <a:pPr marL="285750" indent="-285750">
              <a:buFontTx/>
              <a:buChar char="-"/>
            </a:pPr>
            <a:r>
              <a:rPr lang="en-GB" dirty="0"/>
              <a:t>The DLS was not traceable (black Box)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The progression of the Loss value by epoch or LR could be included in the report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DCGANs help us to understand how well the model is extracting the features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Features exploration.</a:t>
            </a:r>
          </a:p>
          <a:p>
            <a:pPr marL="285750" indent="-285750">
              <a:buFontTx/>
              <a:buChar char="-"/>
            </a:pPr>
            <a:r>
              <a:rPr lang="en-GB" dirty="0"/>
              <a:t>Fully automated diagnosis tool with two stages: 1.- Segmentation of the liver area 2.- Classification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More data regarding the liver segmentation would be helpful to analyse this publication.</a:t>
            </a:r>
          </a:p>
          <a:p>
            <a:pPr marL="285750" indent="-285750">
              <a:buFontTx/>
              <a:buChar char="-"/>
            </a:pPr>
            <a:r>
              <a:rPr lang="en-GB" dirty="0"/>
              <a:t>Good data management to keep a validated and consolidated source of data for the experiment. 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369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F7FF2B-E56C-4A8C-B7FB-C11B33A5A3ED}"/>
              </a:ext>
            </a:extLst>
          </p:cNvPr>
          <p:cNvSpPr/>
          <p:nvPr/>
        </p:nvSpPr>
        <p:spPr>
          <a:xfrm>
            <a:off x="3374911" y="39696"/>
            <a:ext cx="54421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77E85-6328-4E51-A563-84CC2CB5AAD8}"/>
              </a:ext>
            </a:extLst>
          </p:cNvPr>
          <p:cNvSpPr txBox="1"/>
          <p:nvPr/>
        </p:nvSpPr>
        <p:spPr>
          <a:xfrm>
            <a:off x="1247050" y="942763"/>
            <a:ext cx="86369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Apply a more selective method as Mask-RCNN.</a:t>
            </a:r>
          </a:p>
          <a:p>
            <a:pPr marL="285750" indent="-285750">
              <a:buFontTx/>
              <a:buChar char="-"/>
            </a:pPr>
            <a:r>
              <a:rPr lang="en-GB" dirty="0"/>
              <a:t>Apply some texture analysis.</a:t>
            </a:r>
          </a:p>
          <a:p>
            <a:pPr marL="285750" indent="-285750">
              <a:buFontTx/>
              <a:buChar char="-"/>
            </a:pPr>
            <a:r>
              <a:rPr lang="en-GB" dirty="0"/>
              <a:t>Use DCGANs to increase the number of samples and hence improve performance.</a:t>
            </a:r>
          </a:p>
          <a:p>
            <a:pPr marL="285750" indent="-285750">
              <a:buFontTx/>
              <a:buChar char="-"/>
            </a:pPr>
            <a:r>
              <a:rPr lang="en-GB" dirty="0"/>
              <a:t>Include more information of the DL model.</a:t>
            </a:r>
          </a:p>
          <a:p>
            <a:pPr marL="285750" indent="-285750">
              <a:buFontTx/>
              <a:buChar char="-"/>
            </a:pPr>
            <a:r>
              <a:rPr lang="en-GB" dirty="0"/>
              <a:t>Complete dataset with public dataset where possible.</a:t>
            </a:r>
          </a:p>
          <a:p>
            <a:pPr marL="285750" indent="-285750">
              <a:buFontTx/>
              <a:buChar char="-"/>
            </a:pPr>
            <a:r>
              <a:rPr lang="en-GB" dirty="0"/>
              <a:t>Try different CNN architectures for comparison. </a:t>
            </a:r>
          </a:p>
          <a:p>
            <a:pPr marL="285750" indent="-285750">
              <a:buFontTx/>
              <a:buChar char="-"/>
            </a:pPr>
            <a:r>
              <a:rPr lang="en-GB" dirty="0"/>
              <a:t>Compare the CNN with other classification methods.</a:t>
            </a:r>
          </a:p>
          <a:p>
            <a:pPr marL="285750" indent="-285750">
              <a:buFontTx/>
              <a:buChar char="-"/>
            </a:pPr>
            <a:r>
              <a:rPr lang="en-GB" dirty="0"/>
              <a:t>Confusion matrix for alternative methods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63956-8A18-4F01-8497-48DCCBD71AA8}"/>
              </a:ext>
            </a:extLst>
          </p:cNvPr>
          <p:cNvSpPr txBox="1"/>
          <p:nvPr/>
        </p:nvSpPr>
        <p:spPr>
          <a:xfrm>
            <a:off x="1247050" y="3329914"/>
            <a:ext cx="9536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Publications and books: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GAN-based synthetic medical image augmentation for increased CNN performance in liver lesion classification. </a:t>
            </a:r>
            <a:r>
              <a:rPr lang="en-GB" sz="1400" dirty="0" err="1"/>
              <a:t>Heindl</a:t>
            </a:r>
            <a:r>
              <a:rPr lang="en-GB" sz="1400" dirty="0"/>
              <a:t> el al</a:t>
            </a:r>
            <a:endParaRPr lang="en-GB" dirty="0"/>
          </a:p>
          <a:p>
            <a:r>
              <a:rPr lang="en-GB" dirty="0">
                <a:hlinkClick r:id="rId2"/>
              </a:rPr>
              <a:t>https://www.sciencedirect.com/science/article/pii/S0925231218310749</a:t>
            </a:r>
            <a:endParaRPr lang="en-GB" dirty="0"/>
          </a:p>
          <a:p>
            <a:endParaRPr lang="en-GB" dirty="0"/>
          </a:p>
          <a:p>
            <a:r>
              <a:rPr lang="en-GB" dirty="0"/>
              <a:t>- Microenvironmental niche divergence shapes BRCA1-dysregulated ovarian cancer morphological plasticity. </a:t>
            </a:r>
            <a:r>
              <a:rPr lang="en-GB" sz="1400" dirty="0" err="1"/>
              <a:t>Frid</a:t>
            </a:r>
            <a:r>
              <a:rPr lang="en-GB" sz="1400" dirty="0"/>
              <a:t>-Adar et al</a:t>
            </a:r>
          </a:p>
          <a:p>
            <a:r>
              <a:rPr lang="en-GB" dirty="0">
                <a:hlinkClick r:id="rId3"/>
              </a:rPr>
              <a:t>https://www.nature.com/articles/s41467-018-06130-3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Hands-On Machine Learning With </a:t>
            </a:r>
            <a:r>
              <a:rPr lang="en-GB" dirty="0" err="1"/>
              <a:t>Scikit</a:t>
            </a:r>
            <a:r>
              <a:rPr lang="en-GB" dirty="0"/>
              <a:t>-Learn &amp; </a:t>
            </a:r>
            <a:r>
              <a:rPr lang="en-GB" dirty="0" err="1"/>
              <a:t>Tensorflow</a:t>
            </a:r>
            <a:r>
              <a:rPr lang="en-GB" dirty="0"/>
              <a:t>. </a:t>
            </a:r>
            <a:r>
              <a:rPr lang="en-GB" sz="1400" dirty="0" err="1"/>
              <a:t>A.Geron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127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E154D0-9E48-4416-932A-7D948F20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515" y="730372"/>
            <a:ext cx="4112970" cy="539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3CFD-8E9C-461A-AF4B-0F3DF163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470" y="365125"/>
            <a:ext cx="6516329" cy="1325563"/>
          </a:xfrm>
        </p:spPr>
        <p:txBody>
          <a:bodyPr>
            <a:normAutofit/>
          </a:bodyPr>
          <a:lstStyle/>
          <a:p>
            <a:r>
              <a:rPr lang="en-GB" sz="7200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CDE1F-4FC2-492A-A3B7-49FE2580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92845" cy="4667250"/>
          </a:xfrm>
        </p:spPr>
        <p:txBody>
          <a:bodyPr>
            <a:normAutofit/>
          </a:bodyPr>
          <a:lstStyle/>
          <a:p>
            <a:r>
              <a:rPr lang="en-GB" sz="4800" dirty="0"/>
              <a:t>Purpose and Material</a:t>
            </a:r>
          </a:p>
          <a:p>
            <a:r>
              <a:rPr lang="en-GB" sz="4800" dirty="0"/>
              <a:t>Method </a:t>
            </a:r>
          </a:p>
          <a:p>
            <a:r>
              <a:rPr lang="en-GB" sz="4800" dirty="0"/>
              <a:t>Result</a:t>
            </a:r>
          </a:p>
          <a:p>
            <a:r>
              <a:rPr lang="en-GB" sz="4800" dirty="0"/>
              <a:t>Conclusion</a:t>
            </a:r>
          </a:p>
          <a:p>
            <a:r>
              <a:rPr lang="en-GB" sz="4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Review and analysis</a:t>
            </a:r>
          </a:p>
        </p:txBody>
      </p:sp>
    </p:spTree>
    <p:extLst>
      <p:ext uri="{BB962C8B-B14F-4D97-AF65-F5344CB8AC3E}">
        <p14:creationId xmlns:p14="http://schemas.microsoft.com/office/powerpoint/2010/main" val="336895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7E54ED-A86C-484D-BA1C-ED9A20356B23}"/>
              </a:ext>
            </a:extLst>
          </p:cNvPr>
          <p:cNvSpPr/>
          <p:nvPr/>
        </p:nvSpPr>
        <p:spPr>
          <a:xfrm>
            <a:off x="424181" y="155689"/>
            <a:ext cx="10977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urpose: 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DLS for staging liver fibrosis from CT images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FC02D-B818-4095-8C28-15F7577793A5}"/>
              </a:ext>
            </a:extLst>
          </p:cNvPr>
          <p:cNvGrpSpPr/>
          <p:nvPr/>
        </p:nvGrpSpPr>
        <p:grpSpPr>
          <a:xfrm>
            <a:off x="2374889" y="2140469"/>
            <a:ext cx="8337350" cy="2963158"/>
            <a:chOff x="2282816" y="2341801"/>
            <a:chExt cx="8337350" cy="39592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330A04-D71E-48B5-83C0-E1E1F140D89C}"/>
                </a:ext>
              </a:extLst>
            </p:cNvPr>
            <p:cNvSpPr/>
            <p:nvPr/>
          </p:nvSpPr>
          <p:spPr>
            <a:xfrm>
              <a:off x="5999753" y="2341801"/>
              <a:ext cx="4620413" cy="2970032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A2618B-DE07-43FB-861C-24915B0DD4BF}"/>
                </a:ext>
              </a:extLst>
            </p:cNvPr>
            <p:cNvSpPr/>
            <p:nvPr/>
          </p:nvSpPr>
          <p:spPr>
            <a:xfrm>
              <a:off x="2282816" y="2341801"/>
              <a:ext cx="3620684" cy="3959246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41B65CDC-3ED8-43D7-82CF-1DFA01F0638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9507095"/>
                </p:ext>
              </p:extLst>
            </p:nvPr>
          </p:nvGraphicFramePr>
          <p:xfrm>
            <a:off x="2369129" y="3265131"/>
            <a:ext cx="8154784" cy="2888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25FF8-D80F-4758-ABC9-6B05B7B9F3DE}"/>
                </a:ext>
              </a:extLst>
            </p:cNvPr>
            <p:cNvSpPr/>
            <p:nvPr/>
          </p:nvSpPr>
          <p:spPr>
            <a:xfrm>
              <a:off x="2369129" y="2495688"/>
              <a:ext cx="340554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Deed Learning System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A0F323-1649-4445-9287-CAB53A3022C5}"/>
                </a:ext>
              </a:extLst>
            </p:cNvPr>
            <p:cNvSpPr/>
            <p:nvPr/>
          </p:nvSpPr>
          <p:spPr>
            <a:xfrm>
              <a:off x="6728340" y="2495688"/>
              <a:ext cx="3163238" cy="7423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Alternative methods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7272EB1-102C-48EE-B139-A95550AD91F8}"/>
              </a:ext>
            </a:extLst>
          </p:cNvPr>
          <p:cNvSpPr/>
          <p:nvPr/>
        </p:nvSpPr>
        <p:spPr>
          <a:xfrm>
            <a:off x="3429821" y="1232906"/>
            <a:ext cx="53323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Comparison of methods: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6D24BF-81AE-4AF0-84C1-4B9B3262A1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679"/>
          <a:stretch/>
        </p:blipFill>
        <p:spPr>
          <a:xfrm>
            <a:off x="1887799" y="5450983"/>
            <a:ext cx="1354743" cy="1160994"/>
          </a:xfrm>
          <a:prstGeom prst="ellipse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97550F-9033-4BA7-919F-E9F97676BF64}"/>
              </a:ext>
            </a:extLst>
          </p:cNvPr>
          <p:cNvSpPr/>
          <p:nvPr/>
        </p:nvSpPr>
        <p:spPr>
          <a:xfrm>
            <a:off x="383305" y="5554427"/>
            <a:ext cx="148630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Labelled 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7665B-A306-4A6A-B292-C3CA678383A7}"/>
              </a:ext>
            </a:extLst>
          </p:cNvPr>
          <p:cNvSpPr txBox="1"/>
          <p:nvPr/>
        </p:nvSpPr>
        <p:spPr>
          <a:xfrm>
            <a:off x="3532909" y="5708314"/>
            <a:ext cx="778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Labelled data obtain via liver pathologic examination by using </a:t>
            </a:r>
            <a:r>
              <a:rPr lang="en-GB" dirty="0" err="1"/>
              <a:t>hematoxylin</a:t>
            </a:r>
            <a:r>
              <a:rPr lang="en-GB" dirty="0"/>
              <a:t>-eosin </a:t>
            </a:r>
          </a:p>
          <a:p>
            <a:r>
              <a:rPr lang="en-GB" dirty="0"/>
              <a:t>and Masson </a:t>
            </a:r>
            <a:r>
              <a:rPr lang="en-GB" dirty="0" err="1"/>
              <a:t>Trichroeme</a:t>
            </a:r>
            <a:r>
              <a:rPr lang="en-GB" dirty="0"/>
              <a:t> staining.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B684F-26CC-43A3-9A27-FF8AEEABCBDB}"/>
              </a:ext>
            </a:extLst>
          </p:cNvPr>
          <p:cNvSpPr txBox="1"/>
          <p:nvPr/>
        </p:nvSpPr>
        <p:spPr>
          <a:xfrm>
            <a:off x="3429821" y="4826628"/>
            <a:ext cx="139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4:1 Train/Test Ratio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DBCA6-5482-4BA0-BD4D-41B88615CD8E}"/>
              </a:ext>
            </a:extLst>
          </p:cNvPr>
          <p:cNvSpPr txBox="1"/>
          <p:nvPr/>
        </p:nvSpPr>
        <p:spPr>
          <a:xfrm>
            <a:off x="8846986" y="4777381"/>
            <a:ext cx="83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Blood Test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9EC5070-336B-4BFF-8808-51525C2803AC}"/>
              </a:ext>
            </a:extLst>
          </p:cNvPr>
          <p:cNvSpPr/>
          <p:nvPr/>
        </p:nvSpPr>
        <p:spPr>
          <a:xfrm rot="5400000">
            <a:off x="9106429" y="3746116"/>
            <a:ext cx="312433" cy="1721228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22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B179E-E57B-4F9E-B774-4BCE2DE081C6}"/>
              </a:ext>
            </a:extLst>
          </p:cNvPr>
          <p:cNvSpPr txBox="1"/>
          <p:nvPr/>
        </p:nvSpPr>
        <p:spPr>
          <a:xfrm>
            <a:off x="2519372" y="592955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F0 = No Fibrosis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8E9F9B-FB80-44DE-AF3E-D57B26E170D0}"/>
              </a:ext>
            </a:extLst>
          </p:cNvPr>
          <p:cNvSpPr/>
          <p:nvPr/>
        </p:nvSpPr>
        <p:spPr>
          <a:xfrm>
            <a:off x="1511539" y="559111"/>
            <a:ext cx="88683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Labels: Meta-analysis of Histological Data </a:t>
            </a:r>
          </a:p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Viral Hepatitis (METAVIR)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5E033-3077-445C-8160-FBE4D10E9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0" r="9683" b="16380"/>
          <a:stretch/>
        </p:blipFill>
        <p:spPr>
          <a:xfrm>
            <a:off x="872596" y="4645233"/>
            <a:ext cx="1904470" cy="163658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50B84-935A-458F-8B3D-309BD1BB4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98" y="3918848"/>
            <a:ext cx="1904470" cy="1697854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9EAF2-4A55-40E3-8947-CA30D60E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620" y="3129603"/>
            <a:ext cx="1904470" cy="171408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D0219-7635-4986-8678-D4C8EC359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842" y="2356587"/>
            <a:ext cx="1904470" cy="1697854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C42BA3-AAA0-4027-9712-8B504D437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507" y="1731145"/>
            <a:ext cx="1904470" cy="1697855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C44234-6FA1-495A-B3E9-6C45B86B77AF}"/>
              </a:ext>
            </a:extLst>
          </p:cNvPr>
          <p:cNvSpPr txBox="1"/>
          <p:nvPr/>
        </p:nvSpPr>
        <p:spPr>
          <a:xfrm>
            <a:off x="4026747" y="5236849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F1 = portal fibrosis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3613C1-2558-472F-9A7F-7B4DE31B49E0}"/>
              </a:ext>
            </a:extLst>
          </p:cNvPr>
          <p:cNvSpPr txBox="1"/>
          <p:nvPr/>
        </p:nvSpPr>
        <p:spPr>
          <a:xfrm>
            <a:off x="5570003" y="4474354"/>
            <a:ext cx="228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F2 = periportal fibrosis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962DA-BB86-4C05-96D5-4D541CD5D7F9}"/>
              </a:ext>
            </a:extLst>
          </p:cNvPr>
          <p:cNvSpPr txBox="1"/>
          <p:nvPr/>
        </p:nvSpPr>
        <p:spPr>
          <a:xfrm>
            <a:off x="6892974" y="3762731"/>
            <a:ext cx="192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F3 = septal fibrosis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ED292-C1D3-4CB5-A517-2E966A383FD2}"/>
              </a:ext>
            </a:extLst>
          </p:cNvPr>
          <p:cNvSpPr txBox="1"/>
          <p:nvPr/>
        </p:nvSpPr>
        <p:spPr>
          <a:xfrm>
            <a:off x="8634534" y="3020848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F4 = cirrhosis.</a:t>
            </a:r>
          </a:p>
        </p:txBody>
      </p:sp>
    </p:spTree>
    <p:extLst>
      <p:ext uri="{BB962C8B-B14F-4D97-AF65-F5344CB8AC3E}">
        <p14:creationId xmlns:p14="http://schemas.microsoft.com/office/powerpoint/2010/main" val="225251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267CD9B-E0AE-4441-89D1-76FEACE7EBD3}"/>
              </a:ext>
            </a:extLst>
          </p:cNvPr>
          <p:cNvSpPr/>
          <p:nvPr/>
        </p:nvSpPr>
        <p:spPr>
          <a:xfrm>
            <a:off x="14893" y="1687625"/>
            <a:ext cx="2045819" cy="41934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Liver Segmentation algorithm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  <a:p>
            <a:pPr algn="ctr"/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0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Neural Network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B13108E-7740-428A-9D0C-D45E19B30B88}"/>
              </a:ext>
            </a:extLst>
          </p:cNvPr>
          <p:cNvGrpSpPr/>
          <p:nvPr/>
        </p:nvGrpSpPr>
        <p:grpSpPr>
          <a:xfrm>
            <a:off x="2059736" y="3361886"/>
            <a:ext cx="9394899" cy="2913467"/>
            <a:chOff x="912945" y="3429000"/>
            <a:chExt cx="10491695" cy="29972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A7DDF4-DC8E-4D69-8A45-5430EF1877C5}"/>
                </a:ext>
              </a:extLst>
            </p:cNvPr>
            <p:cNvGrpSpPr/>
            <p:nvPr/>
          </p:nvGrpSpPr>
          <p:grpSpPr>
            <a:xfrm>
              <a:off x="912945" y="3429000"/>
              <a:ext cx="10491695" cy="2997222"/>
              <a:chOff x="-689821" y="1631207"/>
              <a:chExt cx="12570750" cy="35191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BE0830-1F55-41E6-81B2-0B852478A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89821" y="2875832"/>
                <a:ext cx="2361321" cy="2078328"/>
              </a:xfrm>
              <a:prstGeom prst="rect">
                <a:avLst/>
              </a:prstGeom>
              <a:scene3d>
                <a:camera prst="perspectiveContrastingRightFacing"/>
                <a:lightRig rig="threePt" dir="t">
                  <a:rot lat="0" lon="0" rev="4200000"/>
                </a:lightRig>
              </a:scene3d>
              <a:sp3d>
                <a:bevelT prst="relaxedInset"/>
                <a:bevelB prst="relaxedInset"/>
              </a:sp3d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F083481-C3AC-4B0E-BB92-7B72030BB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2879" y="3046303"/>
                <a:ext cx="1299588" cy="1030517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2E0B461-92C6-4F6C-9B03-162C90338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8974" y="3174447"/>
                <a:ext cx="1336720" cy="1059962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C2F2385-D06E-400F-8FE3-A9A20EA4C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5003" y="3331098"/>
                <a:ext cx="1336719" cy="1059961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A0BC73-FC30-46E2-9D49-E8C87C1B0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7168" y="3484439"/>
                <a:ext cx="1299588" cy="1030517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D5E92C-0077-415F-B652-5CCDEA2254D4}"/>
                  </a:ext>
                </a:extLst>
              </p:cNvPr>
              <p:cNvSpPr/>
              <p:nvPr/>
            </p:nvSpPr>
            <p:spPr>
              <a:xfrm>
                <a:off x="130667" y="4115075"/>
                <a:ext cx="581189" cy="630694"/>
              </a:xfrm>
              <a:prstGeom prst="rect">
                <a:avLst/>
              </a:prstGeom>
              <a:noFill/>
              <a:ln w="38100"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D968E8E-B92E-4FE4-BE44-C0A479A82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17" y="4438674"/>
                <a:ext cx="2670611" cy="1144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5C66DAA-BFBF-4278-897D-200019F3F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17" y="4035937"/>
                <a:ext cx="2670611" cy="3944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83B6160-9443-4DA3-8D14-B3BEEBE29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57" y="4298666"/>
                <a:ext cx="3083971" cy="1482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510A1FF-1B5F-4282-AADC-9E4DDEC2C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641" y="4453423"/>
                <a:ext cx="3119487" cy="3533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E50742C-F699-4ACD-A59E-4AB8291B7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4316737" y="2327372"/>
                <a:ext cx="372559" cy="3638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557FEE9-AC77-4ABD-ACE7-52D2EC7DA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4393228" y="2430110"/>
                <a:ext cx="373037" cy="3610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5138925-51F7-4E07-B85B-9AA282C6B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4491381" y="2531529"/>
                <a:ext cx="376443" cy="3638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35CD9AD-7B1B-4818-AF61-9D1B7BB7E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4577448" y="2631863"/>
                <a:ext cx="368228" cy="36100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159FB29-F402-463B-B445-5CF5659A0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4651286" y="2723715"/>
                <a:ext cx="372559" cy="3638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349AC17-9CDE-4864-9BDF-7A9B8053D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4747873" y="2826453"/>
                <a:ext cx="373037" cy="3610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35303FB-E877-450C-A744-A0AFB5ABCC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4825930" y="2907776"/>
                <a:ext cx="376443" cy="3638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D2DD55B-5AB4-45DD-AC64-A1235D796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4922045" y="3008110"/>
                <a:ext cx="368228" cy="36100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DC1FE72-FCC3-4D40-93AC-CDE8CBFB3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5015799" y="3100816"/>
                <a:ext cx="372559" cy="3638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C4B80B6-F5CB-4371-9A61-9C99B1304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5122434" y="3203549"/>
                <a:ext cx="373037" cy="3610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EF80C7C-86EF-4897-8512-7B8203ABF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5230635" y="3282253"/>
                <a:ext cx="376443" cy="4067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7A49FF3-CE3D-464C-9441-7FA581F51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5346846" y="3389740"/>
                <a:ext cx="414847" cy="4067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02D0010-3981-4822-AB68-DC65FFB81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5450829" y="3466195"/>
                <a:ext cx="414847" cy="4249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9AA28E0-6910-426F-8E25-133E5C956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5547112" y="3595013"/>
                <a:ext cx="414847" cy="4249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FE2A1AC-0F89-4C18-AC76-6DEA5C795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5644129" y="3697691"/>
                <a:ext cx="438686" cy="4579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F5696F2-CD1C-4E74-9EB1-BEBDE5471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LightScreen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V="1">
                <a:off x="5754535" y="3802845"/>
                <a:ext cx="509150" cy="4661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EAE58A8-C2C3-4892-A9F1-296E21E6D4AE}"/>
                  </a:ext>
                </a:extLst>
              </p:cNvPr>
              <p:cNvSpPr/>
              <p:nvPr/>
            </p:nvSpPr>
            <p:spPr>
              <a:xfrm>
                <a:off x="3331900" y="3452768"/>
                <a:ext cx="467130" cy="35007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3FEEEA1-48CA-425E-8C5F-1796A5A3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2534" y="3478860"/>
                <a:ext cx="2547125" cy="5888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7E0093E-FDE2-4C80-AF61-8BD4C46A4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2498" y="3800967"/>
                <a:ext cx="2149461" cy="251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B9381D1-13BA-46CB-9D13-CC711E797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317" y="3482973"/>
                <a:ext cx="2193793" cy="574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A6C637D-A354-4581-82F5-9930F0A04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9276" y="3789867"/>
                <a:ext cx="2632750" cy="2820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B8FEF7D-7D85-4C9B-AE94-17CD01BB37B6}"/>
                  </a:ext>
                </a:extLst>
              </p:cNvPr>
              <p:cNvGrpSpPr/>
              <p:nvPr/>
            </p:nvGrpSpPr>
            <p:grpSpPr>
              <a:xfrm rot="327815">
                <a:off x="8059037" y="2367237"/>
                <a:ext cx="1700714" cy="1656119"/>
                <a:chOff x="7480271" y="1228384"/>
                <a:chExt cx="2407149" cy="232302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E420FB1C-8E3A-4722-A2BA-9C107F7E4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480271" y="1228384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2E894A52-E561-4F01-8969-B9635601E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7568152" y="1288875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09A3B03C-F389-4827-96E0-4A33390B3B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grayscl/>
                </a:blip>
                <a:stretch>
                  <a:fillRect/>
                </a:stretch>
              </p:blipFill>
              <p:spPr>
                <a:xfrm>
                  <a:off x="7653945" y="1384546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B187F2EE-8D23-4513-92B0-65FE2DDC26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grayscl/>
                </a:blip>
                <a:stretch>
                  <a:fillRect/>
                </a:stretch>
              </p:blipFill>
              <p:spPr>
                <a:xfrm>
                  <a:off x="7736480" y="1455505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2CD2ABBA-E476-491A-986C-CFF49D48C1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19015" y="1549687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81A92C6A-8AB6-4C48-AF56-6059CDD54B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grayscl/>
                </a:blip>
                <a:stretch>
                  <a:fillRect/>
                </a:stretch>
              </p:blipFill>
              <p:spPr>
                <a:xfrm>
                  <a:off x="7901550" y="1615369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BD89ACAA-B1DF-494E-B383-BBF90BAE6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63658" y="1695192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D7FF7F93-54B7-41A1-8199-7B0940E441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</a:blip>
                <a:stretch>
                  <a:fillRect/>
                </a:stretch>
              </p:blipFill>
              <p:spPr>
                <a:xfrm>
                  <a:off x="8040627" y="1780509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B8154693-AF9F-46F6-BA90-79B1406EF5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05580" y="1851468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F650A172-5828-4FED-BD50-F763B8866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biLevel thresh="25000"/>
                </a:blip>
                <a:stretch>
                  <a:fillRect/>
                </a:stretch>
              </p:blipFill>
              <p:spPr>
                <a:xfrm>
                  <a:off x="8205731" y="1936672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058F5392-9553-4390-9370-C7CB1C3804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282700" y="2021380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FEB08B75-BD1E-428E-B393-D93A2AA2C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50374" y="2097110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36B32D9C-EAA3-4873-8670-0F98B6FD9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431837" y="2186520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9D77FBDD-A669-4F49-A60B-B9FAAAFECB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</a:blip>
                <a:stretch>
                  <a:fillRect/>
                </a:stretch>
              </p:blipFill>
              <p:spPr>
                <a:xfrm>
                  <a:off x="8516662" y="2262995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488DAAA5-4DBC-449D-9858-1D06350E8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604543" y="2323486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499FE5CA-FF6F-487D-A440-2606E06FB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690336" y="2419157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FAC8B4C3-F555-4C42-A591-6ACA596053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biLevel thresh="25000"/>
                </a:blip>
                <a:stretch>
                  <a:fillRect/>
                </a:stretch>
              </p:blipFill>
              <p:spPr>
                <a:xfrm>
                  <a:off x="8772871" y="2490116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CF1B3544-EF98-4C42-A212-615B5B6A5D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55406" y="2584298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97B1D4D0-954D-46C8-A9B6-4812DDF21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937941" y="2649980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9527AC09-11B4-4345-8CA5-C598DCDACF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00049" y="2729803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5F8450AB-24FF-4865-A4C4-AB27197430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</a:blip>
                <a:stretch>
                  <a:fillRect/>
                </a:stretch>
              </p:blipFill>
              <p:spPr>
                <a:xfrm>
                  <a:off x="9077018" y="2815120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3AC88669-4DD1-4252-9338-1460BD543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41971" y="2886079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268DAEED-D545-4C3E-BAE8-8639DC129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grayscl/>
                </a:blip>
                <a:stretch>
                  <a:fillRect/>
                </a:stretch>
              </p:blipFill>
              <p:spPr>
                <a:xfrm>
                  <a:off x="9242122" y="2971283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0DE89F0C-52E3-4494-94B2-7A38315C6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grayscl/>
                </a:blip>
                <a:stretch>
                  <a:fillRect/>
                </a:stretch>
              </p:blipFill>
              <p:spPr>
                <a:xfrm>
                  <a:off x="9319091" y="3055991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C7304AE3-FA22-4A73-BEE9-ADFB05D1D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grayscl/>
                </a:blip>
                <a:stretch>
                  <a:fillRect/>
                </a:stretch>
              </p:blipFill>
              <p:spPr>
                <a:xfrm>
                  <a:off x="9386765" y="3131721"/>
                  <a:ext cx="419192" cy="330281"/>
                </a:xfrm>
                <a:prstGeom prst="rect">
                  <a:avLst/>
                </a:prstGeom>
              </p:spPr>
            </p:pic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93948A06-A3CA-4C5A-9DEC-D317EA5925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9468228" y="3221131"/>
                  <a:ext cx="419192" cy="330281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BB05053-A714-4E62-BDA7-CBE05B6EB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grayscl/>
              </a:blip>
              <a:stretch>
                <a:fillRect/>
              </a:stretch>
            </p:blipFill>
            <p:spPr>
              <a:xfrm rot="1540597" flipH="1">
                <a:off x="10159427" y="2418574"/>
                <a:ext cx="58623" cy="1538454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26538AE-8D3E-4C21-89B6-2572BA8BD1CF}"/>
                  </a:ext>
                </a:extLst>
              </p:cNvPr>
              <p:cNvGrpSpPr/>
              <p:nvPr/>
            </p:nvGrpSpPr>
            <p:grpSpPr>
              <a:xfrm rot="21322477">
                <a:off x="6017087" y="2119340"/>
                <a:ext cx="2638016" cy="2884447"/>
                <a:chOff x="6947325" y="1704264"/>
                <a:chExt cx="2638016" cy="288444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754E0497-CA48-4CAE-AA3D-D0389BB4B45A}"/>
                    </a:ext>
                  </a:extLst>
                </p:cNvPr>
                <p:cNvGrpSpPr/>
                <p:nvPr/>
              </p:nvGrpSpPr>
              <p:grpSpPr>
                <a:xfrm rot="971968">
                  <a:off x="6947325" y="1704264"/>
                  <a:ext cx="1704702" cy="1293850"/>
                  <a:chOff x="6535985" y="4453217"/>
                  <a:chExt cx="3276326" cy="3019122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D16A5CC9-22BD-466A-9440-162E469194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grayscl/>
                  </a:blip>
                  <a:stretch>
                    <a:fillRect/>
                  </a:stretch>
                </p:blipFill>
                <p:spPr>
                  <a:xfrm>
                    <a:off x="6535985" y="4453217"/>
                    <a:ext cx="965412" cy="940031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61ECE10-0333-4818-BE8F-72EC57AE8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grayscl/>
                  </a:blip>
                  <a:stretch>
                    <a:fillRect/>
                  </a:stretch>
                </p:blipFill>
                <p:spPr>
                  <a:xfrm>
                    <a:off x="6939352" y="4807148"/>
                    <a:ext cx="965412" cy="940031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57D881BB-5D2E-4198-8B5A-C66E0F8A51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grayscl/>
                  </a:blip>
                  <a:stretch>
                    <a:fillRect/>
                  </a:stretch>
                </p:blipFill>
                <p:spPr>
                  <a:xfrm>
                    <a:off x="7348444" y="5157439"/>
                    <a:ext cx="965412" cy="940031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DAFF500F-8BDD-4C56-B329-523EE4E65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2">
                    <a:grayscl/>
                  </a:blip>
                  <a:stretch>
                    <a:fillRect/>
                  </a:stretch>
                </p:blipFill>
                <p:spPr>
                  <a:xfrm>
                    <a:off x="7745138" y="5507730"/>
                    <a:ext cx="965412" cy="940031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12E77EE7-1D7A-4474-9F12-A4B1ADA317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3">
                    <a:grayscl/>
                  </a:blip>
                  <a:stretch>
                    <a:fillRect/>
                  </a:stretch>
                </p:blipFill>
                <p:spPr>
                  <a:xfrm>
                    <a:off x="8129961" y="5858021"/>
                    <a:ext cx="965412" cy="940031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986E11B9-4102-43C2-9F5C-420CCEDBB8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grayscl/>
                  </a:blip>
                  <a:stretch>
                    <a:fillRect/>
                  </a:stretch>
                </p:blipFill>
                <p:spPr>
                  <a:xfrm>
                    <a:off x="8489557" y="6185863"/>
                    <a:ext cx="965412" cy="940031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1948C93D-0890-444A-8F64-10EEF0B3B4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>
                    <a:grayscl/>
                  </a:blip>
                  <a:stretch>
                    <a:fillRect/>
                  </a:stretch>
                </p:blipFill>
                <p:spPr>
                  <a:xfrm>
                    <a:off x="8846899" y="6532308"/>
                    <a:ext cx="965412" cy="940031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8BB0341-DD84-45C7-A5FF-BCCA6D936AC4}"/>
                    </a:ext>
                  </a:extLst>
                </p:cNvPr>
                <p:cNvGrpSpPr/>
                <p:nvPr/>
              </p:nvGrpSpPr>
              <p:grpSpPr>
                <a:xfrm>
                  <a:off x="8163301" y="2948170"/>
                  <a:ext cx="1422040" cy="1640541"/>
                  <a:chOff x="8234696" y="2992157"/>
                  <a:chExt cx="1422040" cy="1640541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34ACBD96-7B50-4C69-A302-24301DB805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grayscl/>
                  </a:blip>
                  <a:stretch>
                    <a:fillRect/>
                  </a:stretch>
                </p:blipFill>
                <p:spPr>
                  <a:xfrm rot="971968">
                    <a:off x="8234696" y="2992157"/>
                    <a:ext cx="502313" cy="402852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5FDDC5BD-FF30-48E8-AA3B-A3E656FC84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grayscl/>
                  </a:blip>
                  <a:stretch>
                    <a:fillRect/>
                  </a:stretch>
                </p:blipFill>
                <p:spPr>
                  <a:xfrm rot="971968">
                    <a:off x="8393923" y="3196364"/>
                    <a:ext cx="502313" cy="402852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A06898A2-ADFB-4DFA-8849-81265D85D1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 rot="971968">
                    <a:off x="8556446" y="3399905"/>
                    <a:ext cx="502313" cy="402852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AF66C1B4-B08E-499C-AE9A-6D2B9B6A68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2">
                    <a:grayscl/>
                  </a:blip>
                  <a:stretch>
                    <a:fillRect/>
                  </a:stretch>
                </p:blipFill>
                <p:spPr>
                  <a:xfrm rot="971968">
                    <a:off x="8712774" y="3601645"/>
                    <a:ext cx="502313" cy="402852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63" name="Picture 62">
                    <a:extLst>
                      <a:ext uri="{FF2B5EF4-FFF2-40B4-BE49-F238E27FC236}">
                        <a16:creationId xmlns:a16="http://schemas.microsoft.com/office/drawing/2014/main" id="{3FB73C35-94D5-497E-8AD3-055928C26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3">
                    <a:grayscl/>
                  </a:blip>
                  <a:stretch>
                    <a:fillRect/>
                  </a:stretch>
                </p:blipFill>
                <p:spPr>
                  <a:xfrm rot="971968">
                    <a:off x="8863171" y="3801662"/>
                    <a:ext cx="502313" cy="402852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0B5EFAAA-626C-456D-907A-6E1321408F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grayscl/>
                  </a:blip>
                  <a:stretch>
                    <a:fillRect/>
                  </a:stretch>
                </p:blipFill>
                <p:spPr>
                  <a:xfrm rot="971968">
                    <a:off x="9003648" y="3988779"/>
                    <a:ext cx="502313" cy="402852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91C8EF80-990E-46F7-952F-FC54FEE9A9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>
                    <a:grayscl/>
                  </a:blip>
                  <a:stretch>
                    <a:fillRect/>
                  </a:stretch>
                </p:blipFill>
                <p:spPr>
                  <a:xfrm rot="971968">
                    <a:off x="9134138" y="4185165"/>
                    <a:ext cx="522598" cy="447533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</p:grp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3A5E96-D060-4C07-BF4E-22845C54309C}"/>
                  </a:ext>
                </a:extLst>
              </p:cNvPr>
              <p:cNvSpPr/>
              <p:nvPr/>
            </p:nvSpPr>
            <p:spPr>
              <a:xfrm>
                <a:off x="6032228" y="4067759"/>
                <a:ext cx="219344" cy="202452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3595DC8-9D2F-4E29-B69E-98EBF81614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244" y="4076485"/>
                <a:ext cx="2193793" cy="574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B688D8B-318A-48F8-BDE1-ED0388C6D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242" y="4083024"/>
                <a:ext cx="2547125" cy="5888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0436A39-651F-4691-8836-36F6B15E2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3685" y="4294628"/>
                <a:ext cx="2250215" cy="3606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014B5DE-30BA-4347-A395-174045EFB284}"/>
                  </a:ext>
                </a:extLst>
              </p:cNvPr>
              <p:cNvCxnSpPr>
                <a:cxnSpLocks/>
                <a:endCxn id="98" idx="1"/>
              </p:cNvCxnSpPr>
              <p:nvPr/>
            </p:nvCxnSpPr>
            <p:spPr>
              <a:xfrm flipV="1">
                <a:off x="8653002" y="3955163"/>
                <a:ext cx="740429" cy="6324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1F00B8D-93E3-4A4A-9400-AFF8AA2D7316}"/>
                  </a:ext>
                </a:extLst>
              </p:cNvPr>
              <p:cNvCxnSpPr>
                <a:stCxn id="73" idx="0"/>
              </p:cNvCxnSpPr>
              <p:nvPr/>
            </p:nvCxnSpPr>
            <p:spPr>
              <a:xfrm>
                <a:off x="8289155" y="2304134"/>
                <a:ext cx="1539867" cy="34969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69602DD-C58D-4FF0-AD6C-3629E9A11527}"/>
                  </a:ext>
                </a:extLst>
              </p:cNvPr>
              <p:cNvCxnSpPr>
                <a:stCxn id="98" idx="3"/>
              </p:cNvCxnSpPr>
              <p:nvPr/>
            </p:nvCxnSpPr>
            <p:spPr>
              <a:xfrm flipV="1">
                <a:off x="9688255" y="3685470"/>
                <a:ext cx="860200" cy="29789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0449436-780E-4B6F-9DB2-4F681FE6A506}"/>
                  </a:ext>
                </a:extLst>
              </p:cNvPr>
              <p:cNvCxnSpPr>
                <a:cxnSpLocks/>
                <a:endCxn id="104" idx="0"/>
              </p:cNvCxnSpPr>
              <p:nvPr/>
            </p:nvCxnSpPr>
            <p:spPr>
              <a:xfrm flipV="1">
                <a:off x="9829022" y="2551634"/>
                <a:ext cx="1587654" cy="10219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15D5B73-ABB6-4557-BACD-B69CA151D9FB}"/>
                  </a:ext>
                </a:extLst>
              </p:cNvPr>
              <p:cNvCxnSpPr>
                <a:cxnSpLocks/>
                <a:endCxn id="104" idx="2"/>
              </p:cNvCxnSpPr>
              <p:nvPr/>
            </p:nvCxnSpPr>
            <p:spPr>
              <a:xfrm flipV="1">
                <a:off x="10548455" y="3655553"/>
                <a:ext cx="843491" cy="29917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F09C59-0D35-431D-AC2F-C69BC2433EE0}"/>
                  </a:ext>
                </a:extLst>
              </p:cNvPr>
              <p:cNvSpPr txBox="1"/>
              <p:nvPr/>
            </p:nvSpPr>
            <p:spPr>
              <a:xfrm>
                <a:off x="11018257" y="3618962"/>
                <a:ext cx="862672" cy="3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Output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A7EB09-546B-4DFE-86F6-91CE2148098F}"/>
                  </a:ext>
                </a:extLst>
              </p:cNvPr>
              <p:cNvSpPr txBox="1"/>
              <p:nvPr/>
            </p:nvSpPr>
            <p:spPr>
              <a:xfrm>
                <a:off x="228157" y="2502949"/>
                <a:ext cx="708241" cy="3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Input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08769D-E77C-4C57-8D97-613AC82387AE}"/>
                  </a:ext>
                </a:extLst>
              </p:cNvPr>
              <p:cNvSpPr txBox="1"/>
              <p:nvPr/>
            </p:nvSpPr>
            <p:spPr>
              <a:xfrm>
                <a:off x="2108546" y="2502949"/>
                <a:ext cx="1403526" cy="3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Feature maps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8BFA79-12D7-4F06-B8B9-1DA125580220}"/>
                  </a:ext>
                </a:extLst>
              </p:cNvPr>
              <p:cNvSpPr txBox="1"/>
              <p:nvPr/>
            </p:nvSpPr>
            <p:spPr>
              <a:xfrm>
                <a:off x="3993717" y="1962584"/>
                <a:ext cx="1403526" cy="3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Feature maps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2BA890-0895-43B2-92BB-C1BDFBAB24BA}"/>
                  </a:ext>
                </a:extLst>
              </p:cNvPr>
              <p:cNvSpPr txBox="1"/>
              <p:nvPr/>
            </p:nvSpPr>
            <p:spPr>
              <a:xfrm>
                <a:off x="5663540" y="1631207"/>
                <a:ext cx="1403526" cy="3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Feature maps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3A1E01-BC04-4746-9836-EAC9D3C0F88F}"/>
                  </a:ext>
                </a:extLst>
              </p:cNvPr>
              <p:cNvSpPr txBox="1"/>
              <p:nvPr/>
            </p:nvSpPr>
            <p:spPr>
              <a:xfrm>
                <a:off x="973727" y="4815752"/>
                <a:ext cx="1372639" cy="3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Convolutions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816146-E971-4818-A48D-4EE0CC5983A0}"/>
                  </a:ext>
                </a:extLst>
              </p:cNvPr>
              <p:cNvSpPr txBox="1"/>
              <p:nvPr/>
            </p:nvSpPr>
            <p:spPr>
              <a:xfrm>
                <a:off x="6458130" y="4729864"/>
                <a:ext cx="1372639" cy="3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Convolutions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FA2974-2518-4FD2-BDC6-D780831BE678}"/>
                  </a:ext>
                </a:extLst>
              </p:cNvPr>
              <p:cNvSpPr txBox="1"/>
              <p:nvPr/>
            </p:nvSpPr>
            <p:spPr>
              <a:xfrm>
                <a:off x="4178887" y="4088882"/>
                <a:ext cx="1339951" cy="3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Subsampling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A2ECFA-8430-4D4E-86D3-98D951C7B16C}"/>
                  </a:ext>
                </a:extLst>
              </p:cNvPr>
              <p:cNvSpPr txBox="1"/>
              <p:nvPr/>
            </p:nvSpPr>
            <p:spPr>
              <a:xfrm>
                <a:off x="8783330" y="4482223"/>
                <a:ext cx="1339951" cy="3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Subsampling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399B81F-FF6E-48C5-8DB9-36909658E550}"/>
                  </a:ext>
                </a:extLst>
              </p:cNvPr>
              <p:cNvSpPr txBox="1"/>
              <p:nvPr/>
            </p:nvSpPr>
            <p:spPr>
              <a:xfrm>
                <a:off x="9730461" y="3991140"/>
                <a:ext cx="1615181" cy="3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Fully Connected</a:t>
                </a: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E4C6549-4545-4E94-A448-F2CA5B1C202C}"/>
                </a:ext>
              </a:extLst>
            </p:cNvPr>
            <p:cNvSpPr/>
            <p:nvPr/>
          </p:nvSpPr>
          <p:spPr>
            <a:xfrm rot="69512">
              <a:off x="10772201" y="4212827"/>
              <a:ext cx="469296" cy="9403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b="1" dirty="0"/>
            </a:p>
            <a:p>
              <a:pPr algn="ctr"/>
              <a:endParaRPr lang="en-GB" sz="1000" b="1" dirty="0"/>
            </a:p>
            <a:p>
              <a:pPr algn="ctr"/>
              <a:r>
                <a:rPr lang="en-GB" sz="1100" b="1" dirty="0"/>
                <a:t>F0</a:t>
              </a:r>
            </a:p>
            <a:p>
              <a:pPr algn="ctr"/>
              <a:r>
                <a:rPr lang="en-GB" sz="1100" b="1" dirty="0"/>
                <a:t>F1</a:t>
              </a:r>
            </a:p>
            <a:p>
              <a:pPr algn="ctr"/>
              <a:r>
                <a:rPr lang="en-GB" sz="1100" b="1" dirty="0"/>
                <a:t>F2</a:t>
              </a:r>
            </a:p>
            <a:p>
              <a:pPr algn="ctr"/>
              <a:r>
                <a:rPr lang="en-GB" sz="1100" b="1" dirty="0"/>
                <a:t>F3</a:t>
              </a:r>
            </a:p>
            <a:p>
              <a:pPr algn="ctr"/>
              <a:r>
                <a:rPr lang="en-GB" sz="1100" b="1" dirty="0"/>
                <a:t>F4</a:t>
              </a:r>
            </a:p>
            <a:p>
              <a:endParaRPr lang="en-GB" sz="1050" b="1" dirty="0"/>
            </a:p>
            <a:p>
              <a:endParaRPr lang="en-GB" sz="1050" b="1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D574DC93-CA83-461E-BE24-9D1F3E63D49D}"/>
              </a:ext>
            </a:extLst>
          </p:cNvPr>
          <p:cNvSpPr txBox="1"/>
          <p:nvPr/>
        </p:nvSpPr>
        <p:spPr>
          <a:xfrm>
            <a:off x="9571333" y="3826432"/>
            <a:ext cx="710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Softmax</a:t>
            </a:r>
            <a:endParaRPr lang="en-GB" sz="1200" b="1" dirty="0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BDAD90B-F652-473B-9967-396AD73A19B9}"/>
              </a:ext>
            </a:extLst>
          </p:cNvPr>
          <p:cNvCxnSpPr>
            <a:cxnSpLocks/>
            <a:stCxn id="133" idx="3"/>
            <a:endCxn id="115" idx="1"/>
          </p:cNvCxnSpPr>
          <p:nvPr/>
        </p:nvCxnSpPr>
        <p:spPr>
          <a:xfrm>
            <a:off x="9161578" y="2095116"/>
            <a:ext cx="598335" cy="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7FB3AFC-C9D8-489A-B832-A6A3B13ABA23}"/>
              </a:ext>
            </a:extLst>
          </p:cNvPr>
          <p:cNvSpPr txBox="1"/>
          <p:nvPr/>
        </p:nvSpPr>
        <p:spPr>
          <a:xfrm>
            <a:off x="-5307" y="6532585"/>
            <a:ext cx="1085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OUTPUTS: F0 = no fibrosis, F1 = portal fibrosis, F2 = periportal fibrosis, F3 = septal fibrosis, F4 = cirrhosis.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D934A69-80FE-4CAA-B96A-78F0ECEDCE67}"/>
              </a:ext>
            </a:extLst>
          </p:cNvPr>
          <p:cNvSpPr txBox="1"/>
          <p:nvPr/>
        </p:nvSpPr>
        <p:spPr>
          <a:xfrm>
            <a:off x="5570341" y="5924141"/>
            <a:ext cx="1210716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Layers x 15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BE3394A-7ABE-420A-9F44-5B5A2AF4FBB9}"/>
              </a:ext>
            </a:extLst>
          </p:cNvPr>
          <p:cNvGrpSpPr/>
          <p:nvPr/>
        </p:nvGrpSpPr>
        <p:grpSpPr>
          <a:xfrm>
            <a:off x="1972044" y="887996"/>
            <a:ext cx="9587508" cy="2216159"/>
            <a:chOff x="1972044" y="887996"/>
            <a:chExt cx="9587508" cy="2216159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642B2F64-9366-4DA6-B312-CB5427BF0B0C}"/>
                </a:ext>
              </a:extLst>
            </p:cNvPr>
            <p:cNvGrpSpPr/>
            <p:nvPr/>
          </p:nvGrpSpPr>
          <p:grpSpPr>
            <a:xfrm>
              <a:off x="1972044" y="1120210"/>
              <a:ext cx="9587508" cy="1983945"/>
              <a:chOff x="1373597" y="1362671"/>
              <a:chExt cx="9587508" cy="1983945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D47062A0-3430-41E1-86EE-6403870BD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1466" y="1532858"/>
                <a:ext cx="1799639" cy="1616382"/>
              </a:xfrm>
              <a:prstGeom prst="rect">
                <a:avLst/>
              </a:prstGeom>
              <a:scene3d>
                <a:camera prst="perspectiveContrastingRightFacing"/>
                <a:lightRig rig="threePt" dir="t">
                  <a:rot lat="0" lon="0" rev="4200000"/>
                </a:lightRig>
              </a:scene3d>
              <a:sp3d>
                <a:bevelT prst="relaxedInset"/>
                <a:bevelB prst="relaxedInset"/>
              </a:sp3d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0FD77E12-175A-4E9B-8787-659F786613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60" b="6869"/>
              <a:stretch/>
            </p:blipFill>
            <p:spPr>
              <a:xfrm>
                <a:off x="1373597" y="1684350"/>
                <a:ext cx="1875032" cy="1628131"/>
              </a:xfrm>
              <a:prstGeom prst="rect">
                <a:avLst/>
              </a:prstGeom>
              <a:scene3d>
                <a:camera prst="perspectiveContrastingRightFacing"/>
                <a:lightRig rig="threePt" dir="t">
                  <a:rot lat="0" lon="0" rev="4200000"/>
                </a:lightRig>
              </a:scene3d>
              <a:sp3d>
                <a:bevelT prst="relaxedInset"/>
                <a:bevelB prst="relaxedInset"/>
              </a:sp3d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F912AC1C-0104-46AF-9E1C-21316E6E55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60" b="6869"/>
              <a:stretch/>
            </p:blipFill>
            <p:spPr>
              <a:xfrm>
                <a:off x="4112575" y="1484908"/>
                <a:ext cx="1760702" cy="1312321"/>
              </a:xfrm>
              <a:prstGeom prst="rect">
                <a:avLst/>
              </a:prstGeom>
              <a:scene3d>
                <a:camera prst="perspectiveContrastingRightFacing"/>
                <a:lightRig rig="threePt" dir="t">
                  <a:rot lat="0" lon="0" rev="4200000"/>
                </a:lightRig>
              </a:scene3d>
              <a:sp3d>
                <a:bevelT prst="relaxedInset"/>
                <a:bevelB prst="relaxedInset"/>
              </a:sp3d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D24A2AEE-F8F7-4448-BA4D-8899B2BE65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60" b="6869"/>
              <a:stretch/>
            </p:blipFill>
            <p:spPr>
              <a:xfrm>
                <a:off x="4674104" y="1504915"/>
                <a:ext cx="1760702" cy="1312321"/>
              </a:xfrm>
              <a:prstGeom prst="rect">
                <a:avLst/>
              </a:prstGeom>
              <a:scene3d>
                <a:camera prst="perspectiveContrastingRightFacing"/>
                <a:lightRig rig="threePt" dir="t">
                  <a:rot lat="0" lon="0" rev="4200000"/>
                </a:lightRig>
              </a:scene3d>
              <a:sp3d>
                <a:bevelT prst="relaxedInset"/>
                <a:bevelB prst="relaxedInset"/>
              </a:sp3d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6C3DAAD3-6EC8-4CD3-94FE-FF0B9E5765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60" b="6869"/>
              <a:stretch/>
            </p:blipFill>
            <p:spPr>
              <a:xfrm>
                <a:off x="5227712" y="1532858"/>
                <a:ext cx="1760702" cy="1312321"/>
              </a:xfrm>
              <a:prstGeom prst="rect">
                <a:avLst/>
              </a:prstGeom>
              <a:scene3d>
                <a:camera prst="perspectiveContrastingRightFacing"/>
                <a:lightRig rig="threePt" dir="t">
                  <a:rot lat="0" lon="0" rev="4200000"/>
                </a:lightRig>
              </a:scene3d>
              <a:sp3d>
                <a:bevelT prst="relaxedInset"/>
                <a:bevelB prst="relaxedInset"/>
              </a:sp3d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7AD7A2E6-7248-4F03-9493-2035939FF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6502" y="1539173"/>
                <a:ext cx="1740192" cy="1376828"/>
              </a:xfrm>
              <a:prstGeom prst="rect">
                <a:avLst/>
              </a:prstGeom>
              <a:scene3d>
                <a:camera prst="perspectiveContrastingRightFacing"/>
                <a:lightRig rig="threePt" dir="t">
                  <a:rot lat="0" lon="0" rev="4200000"/>
                </a:lightRig>
              </a:scene3d>
              <a:sp3d>
                <a:bevelT prst="relaxedInset"/>
                <a:bevelB prst="relaxedInset"/>
              </a:sp3d>
            </p:spPr>
          </p:pic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9A6DD96-2765-49CC-89D9-DA7D36FA8333}"/>
                  </a:ext>
                </a:extLst>
              </p:cNvPr>
              <p:cNvSpPr/>
              <p:nvPr/>
            </p:nvSpPr>
            <p:spPr>
              <a:xfrm>
                <a:off x="5319455" y="3069617"/>
                <a:ext cx="211070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b="1" dirty="0"/>
                  <a:t>Liver Segmentation algorithm </a:t>
                </a: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E1BE27CB-1AE9-4B8C-AE95-A85675B62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4138" y="1504915"/>
                <a:ext cx="1657395" cy="1488623"/>
              </a:xfrm>
              <a:prstGeom prst="rect">
                <a:avLst/>
              </a:prstGeom>
              <a:scene3d>
                <a:camera prst="perspectiveContrastingRightFacing"/>
                <a:lightRig rig="threePt" dir="t">
                  <a:rot lat="0" lon="0" rev="4200000"/>
                </a:lightRig>
              </a:scene3d>
              <a:sp3d>
                <a:bevelT prst="relaxedInset"/>
                <a:bevelB prst="relaxedInset"/>
              </a:sp3d>
            </p:spPr>
          </p:pic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7063794C-891A-4C81-A1EF-338540C8C225}"/>
                  </a:ext>
                </a:extLst>
              </p:cNvPr>
              <p:cNvSpPr/>
              <p:nvPr/>
            </p:nvSpPr>
            <p:spPr>
              <a:xfrm>
                <a:off x="3961479" y="1362671"/>
                <a:ext cx="4601652" cy="194981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63C6C705-6268-4B2E-A977-9EA7FE5B9834}"/>
                  </a:ext>
                </a:extLst>
              </p:cNvPr>
              <p:cNvCxnSpPr>
                <a:cxnSpLocks/>
                <a:endCxn id="133" idx="1"/>
              </p:cNvCxnSpPr>
              <p:nvPr/>
            </p:nvCxnSpPr>
            <p:spPr>
              <a:xfrm>
                <a:off x="3060261" y="2337575"/>
                <a:ext cx="901218" cy="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86A186-5BAE-4F7E-95AC-8895B3651D0F}"/>
                </a:ext>
              </a:extLst>
            </p:cNvPr>
            <p:cNvSpPr txBox="1"/>
            <p:nvPr/>
          </p:nvSpPr>
          <p:spPr>
            <a:xfrm>
              <a:off x="4515517" y="887996"/>
              <a:ext cx="24323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1">
                      <a:lumMod val="75000"/>
                    </a:schemeClr>
                  </a:solidFill>
                </a:rPr>
                <a:t>CNN: Convolutional Neural Network</a:t>
              </a: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1DD85B6-8136-4686-BB33-E36792BE50C3}"/>
              </a:ext>
            </a:extLst>
          </p:cNvPr>
          <p:cNvSpPr/>
          <p:nvPr/>
        </p:nvSpPr>
        <p:spPr>
          <a:xfrm>
            <a:off x="4916056" y="60691"/>
            <a:ext cx="18485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422264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E7A05-5BE3-4039-9C21-24BBB2EB2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" r="65970"/>
          <a:stretch/>
        </p:blipFill>
        <p:spPr>
          <a:xfrm>
            <a:off x="1019548" y="3460008"/>
            <a:ext cx="2701636" cy="2428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2DE65E-3FE3-4C83-9ACB-CA2C94FA25A3}"/>
              </a:ext>
            </a:extLst>
          </p:cNvPr>
          <p:cNvSpPr/>
          <p:nvPr/>
        </p:nvSpPr>
        <p:spPr>
          <a:xfrm>
            <a:off x="5000666" y="39696"/>
            <a:ext cx="2190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C5210-121E-483E-8F86-8EC6823F45A0}"/>
              </a:ext>
            </a:extLst>
          </p:cNvPr>
          <p:cNvSpPr txBox="1"/>
          <p:nvPr/>
        </p:nvSpPr>
        <p:spPr>
          <a:xfrm>
            <a:off x="-71809" y="6187324"/>
            <a:ext cx="1085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OUTPUTS: F0 = no fibrosis, F1 = portal fibrosis, F2 = periportal fibrosis, F3 = septal fibrosis, F4 = cirrhosis.</a:t>
            </a:r>
          </a:p>
          <a:p>
            <a:r>
              <a:rPr lang="en-GB" dirty="0"/>
              <a:t>		  Significant Fibrosis (F2-F4); Advanced Fibrosis (F3-F4); Cirrhosis (F4)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36409-1576-4BCF-BF26-80AAAD9C5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4" r="33098"/>
          <a:stretch/>
        </p:blipFill>
        <p:spPr>
          <a:xfrm>
            <a:off x="4734198" y="3430013"/>
            <a:ext cx="2701636" cy="2428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137DB-6C09-43CC-A2C7-E96ED44E3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70"/>
          <a:stretch/>
        </p:blipFill>
        <p:spPr>
          <a:xfrm>
            <a:off x="8486430" y="3393055"/>
            <a:ext cx="2718259" cy="2428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4647C-37A5-4DBB-835F-1CFD7E12171B}"/>
              </a:ext>
            </a:extLst>
          </p:cNvPr>
          <p:cNvSpPr txBox="1"/>
          <p:nvPr/>
        </p:nvSpPr>
        <p:spPr>
          <a:xfrm>
            <a:off x="773547" y="5868285"/>
            <a:ext cx="310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Significant Fibrosis: ACC=94.1%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BB9DC-DE4B-47A5-A14E-47B499DA7785}"/>
              </a:ext>
            </a:extLst>
          </p:cNvPr>
          <p:cNvSpPr txBox="1"/>
          <p:nvPr/>
        </p:nvSpPr>
        <p:spPr>
          <a:xfrm>
            <a:off x="4618492" y="5858888"/>
            <a:ext cx="293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Advance Fibrosis: ACC=95.0%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1F43B-55BE-41AA-9432-A4AB585CB863}"/>
              </a:ext>
            </a:extLst>
          </p:cNvPr>
          <p:cNvSpPr txBox="1"/>
          <p:nvPr/>
        </p:nvSpPr>
        <p:spPr>
          <a:xfrm>
            <a:off x="8755389" y="5868285"/>
            <a:ext cx="218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Cirrhosis: ACC=92.1%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57FEB6-A8A7-4722-A45E-2A03C4DBD5B6}"/>
              </a:ext>
            </a:extLst>
          </p:cNvPr>
          <p:cNvGrpSpPr/>
          <p:nvPr/>
        </p:nvGrpSpPr>
        <p:grpSpPr>
          <a:xfrm>
            <a:off x="1019548" y="864544"/>
            <a:ext cx="4099261" cy="2187498"/>
            <a:chOff x="901405" y="999823"/>
            <a:chExt cx="4099261" cy="21874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1908E74-21A0-41E9-B20C-BCDD9C950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405" y="999823"/>
              <a:ext cx="4099261" cy="2187498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115A2A6-89F8-4151-9E88-D6D5A5F7754A}"/>
                </a:ext>
              </a:extLst>
            </p:cNvPr>
            <p:cNvCxnSpPr>
              <a:cxnSpLocks/>
            </p:cNvCxnSpPr>
            <p:nvPr/>
          </p:nvCxnSpPr>
          <p:spPr>
            <a:xfrm>
              <a:off x="2123438" y="1731820"/>
              <a:ext cx="2204101" cy="987234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9B88C8-62E8-4D91-9B7E-F3F8806CD0AC}"/>
                </a:ext>
              </a:extLst>
            </p:cNvPr>
            <p:cNvSpPr/>
            <p:nvPr/>
          </p:nvSpPr>
          <p:spPr>
            <a:xfrm>
              <a:off x="3225489" y="1513124"/>
              <a:ext cx="1354823" cy="241070"/>
            </a:xfrm>
            <a:prstGeom prst="rect">
              <a:avLst/>
            </a:prstGeom>
            <a:solidFill>
              <a:srgbClr val="4472C4">
                <a:alpha val="1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384C7B1-43A9-4D6C-ABB7-AE967256CD37}"/>
                </a:ext>
              </a:extLst>
            </p:cNvPr>
            <p:cNvSpPr/>
            <p:nvPr/>
          </p:nvSpPr>
          <p:spPr>
            <a:xfrm>
              <a:off x="3645843" y="1754194"/>
              <a:ext cx="934469" cy="241070"/>
            </a:xfrm>
            <a:prstGeom prst="rect">
              <a:avLst/>
            </a:prstGeom>
            <a:solidFill>
              <a:srgbClr val="4472C4">
                <a:alpha val="1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931F8A-CA67-4E25-806D-D15C815B1E18}"/>
                </a:ext>
              </a:extLst>
            </p:cNvPr>
            <p:cNvSpPr/>
            <p:nvPr/>
          </p:nvSpPr>
          <p:spPr>
            <a:xfrm>
              <a:off x="4286481" y="1995264"/>
              <a:ext cx="293831" cy="235525"/>
            </a:xfrm>
            <a:prstGeom prst="rect">
              <a:avLst/>
            </a:prstGeom>
            <a:solidFill>
              <a:srgbClr val="4472C4">
                <a:alpha val="1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6900D6-AFBC-40A3-8E5D-8FA2E1025597}"/>
                </a:ext>
              </a:extLst>
            </p:cNvPr>
            <p:cNvSpPr/>
            <p:nvPr/>
          </p:nvSpPr>
          <p:spPr>
            <a:xfrm>
              <a:off x="2114354" y="2485934"/>
              <a:ext cx="1354823" cy="241070"/>
            </a:xfrm>
            <a:prstGeom prst="rect">
              <a:avLst/>
            </a:prstGeom>
            <a:solidFill>
              <a:srgbClr val="4472C4">
                <a:alpha val="1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D62A8B-3519-4300-9374-AD632C9D6ED7}"/>
                </a:ext>
              </a:extLst>
            </p:cNvPr>
            <p:cNvSpPr/>
            <p:nvPr/>
          </p:nvSpPr>
          <p:spPr>
            <a:xfrm>
              <a:off x="2112632" y="2258137"/>
              <a:ext cx="896575" cy="227797"/>
            </a:xfrm>
            <a:prstGeom prst="rect">
              <a:avLst/>
            </a:prstGeom>
            <a:solidFill>
              <a:srgbClr val="4472C4">
                <a:alpha val="1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7CD03F-9035-464F-A8A3-463B5914990D}"/>
                </a:ext>
              </a:extLst>
            </p:cNvPr>
            <p:cNvSpPr/>
            <p:nvPr/>
          </p:nvSpPr>
          <p:spPr>
            <a:xfrm>
              <a:off x="2112632" y="2024179"/>
              <a:ext cx="293831" cy="235525"/>
            </a:xfrm>
            <a:prstGeom prst="rect">
              <a:avLst/>
            </a:prstGeom>
            <a:solidFill>
              <a:srgbClr val="4472C4">
                <a:alpha val="1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FDA9D1-E406-4274-9B66-9C90EAE3EB0A}"/>
              </a:ext>
            </a:extLst>
          </p:cNvPr>
          <p:cNvSpPr txBox="1"/>
          <p:nvPr/>
        </p:nvSpPr>
        <p:spPr>
          <a:xfrm>
            <a:off x="5357404" y="1049802"/>
            <a:ext cx="65592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1.- Clear tendency to the + diagonal of the CM</a:t>
            </a:r>
          </a:p>
          <a:p>
            <a:r>
              <a:rPr lang="en-GB" sz="2400" dirty="0"/>
              <a:t>2.- Not many extreme values</a:t>
            </a:r>
          </a:p>
          <a:p>
            <a:r>
              <a:rPr lang="en-GB" sz="2400" dirty="0"/>
              <a:t>3.- Accuracy = 79.4%</a:t>
            </a:r>
          </a:p>
          <a:p>
            <a:r>
              <a:rPr lang="en-GB" sz="2400" dirty="0"/>
              <a:t>4.- DLS performs better than alternative methods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EDBBF-17EA-48AA-BCD4-C012955808A7}"/>
              </a:ext>
            </a:extLst>
          </p:cNvPr>
          <p:cNvSpPr txBox="1"/>
          <p:nvPr/>
        </p:nvSpPr>
        <p:spPr>
          <a:xfrm>
            <a:off x="1019548" y="593950"/>
            <a:ext cx="14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Confusion Matrix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045D7-DB5C-4740-AD20-D9B46016C3D1}"/>
              </a:ext>
            </a:extLst>
          </p:cNvPr>
          <p:cNvSpPr txBox="1"/>
          <p:nvPr/>
        </p:nvSpPr>
        <p:spPr>
          <a:xfrm>
            <a:off x="965351" y="3178720"/>
            <a:ext cx="1276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ROC/AUROC</a:t>
            </a:r>
          </a:p>
        </p:txBody>
      </p:sp>
    </p:spTree>
    <p:extLst>
      <p:ext uri="{BB962C8B-B14F-4D97-AF65-F5344CB8AC3E}">
        <p14:creationId xmlns:p14="http://schemas.microsoft.com/office/powerpoint/2010/main" val="68836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1E595A-EF56-4B88-993D-4A7EF4AFC8A0}"/>
              </a:ext>
            </a:extLst>
          </p:cNvPr>
          <p:cNvSpPr/>
          <p:nvPr/>
        </p:nvSpPr>
        <p:spPr>
          <a:xfrm>
            <a:off x="3212710" y="2505670"/>
            <a:ext cx="5766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 and analysis</a:t>
            </a:r>
          </a:p>
        </p:txBody>
      </p:sp>
    </p:spTree>
    <p:extLst>
      <p:ext uri="{BB962C8B-B14F-4D97-AF65-F5344CB8AC3E}">
        <p14:creationId xmlns:p14="http://schemas.microsoft.com/office/powerpoint/2010/main" val="657617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1E595A-EF56-4B88-993D-4A7EF4AFC8A0}"/>
              </a:ext>
            </a:extLst>
          </p:cNvPr>
          <p:cNvSpPr/>
          <p:nvPr/>
        </p:nvSpPr>
        <p:spPr>
          <a:xfrm>
            <a:off x="5177035" y="39696"/>
            <a:ext cx="1837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E852D-5E24-410E-A80F-421BC4FA7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229"/>
          <a:stretch/>
        </p:blipFill>
        <p:spPr>
          <a:xfrm>
            <a:off x="504487" y="1448493"/>
            <a:ext cx="1584767" cy="468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A0710-53E4-4011-B771-EF96D7DD2856}"/>
              </a:ext>
            </a:extLst>
          </p:cNvPr>
          <p:cNvSpPr txBox="1"/>
          <p:nvPr/>
        </p:nvSpPr>
        <p:spPr>
          <a:xfrm>
            <a:off x="2089254" y="1445376"/>
            <a:ext cx="1953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Imbalanced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>
                <a:solidFill>
                  <a:srgbClr val="FFC000"/>
                </a:solidFill>
              </a:rPr>
              <a:t>data </a:t>
            </a:r>
            <a:r>
              <a:rPr lang="en-GB" dirty="0"/>
              <a:t>sorted with data augmentation: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Rotation (15◦)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Gaussian Noise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B2C69-CE41-4BD8-A049-0C07FACEAFD6}"/>
              </a:ext>
            </a:extLst>
          </p:cNvPr>
          <p:cNvSpPr txBox="1"/>
          <p:nvPr/>
        </p:nvSpPr>
        <p:spPr>
          <a:xfrm>
            <a:off x="504487" y="6143106"/>
            <a:ext cx="1795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Page 690: DLS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ACAA8-6537-4939-A34D-F2BCF06FC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047" y="1337889"/>
            <a:ext cx="3905250" cy="1390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E08350-357C-4E21-BDDE-B509897E4F8F}"/>
              </a:ext>
            </a:extLst>
          </p:cNvPr>
          <p:cNvSpPr txBox="1"/>
          <p:nvPr/>
        </p:nvSpPr>
        <p:spPr>
          <a:xfrm>
            <a:off x="5889047" y="2791899"/>
            <a:ext cx="1374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Page 695: Discussion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D7932-0D3E-405A-8799-F123BD06F14D}"/>
              </a:ext>
            </a:extLst>
          </p:cNvPr>
          <p:cNvSpPr txBox="1"/>
          <p:nvPr/>
        </p:nvSpPr>
        <p:spPr>
          <a:xfrm>
            <a:off x="5889047" y="3103402"/>
            <a:ext cx="424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decision-making process used by a DLS is </a:t>
            </a:r>
            <a:r>
              <a:rPr lang="en-GB" dirty="0">
                <a:solidFill>
                  <a:srgbClr val="FFC000"/>
                </a:solidFill>
              </a:rPr>
              <a:t>not traceable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3170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1E595A-EF56-4B88-993D-4A7EF4AFC8A0}"/>
              </a:ext>
            </a:extLst>
          </p:cNvPr>
          <p:cNvSpPr/>
          <p:nvPr/>
        </p:nvSpPr>
        <p:spPr>
          <a:xfrm>
            <a:off x="2476999" y="39696"/>
            <a:ext cx="72380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Conclusions (Researcher)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CE073-7198-4B35-B186-49004B6D0FD4}"/>
              </a:ext>
            </a:extLst>
          </p:cNvPr>
          <p:cNvSpPr txBox="1"/>
          <p:nvPr/>
        </p:nvSpPr>
        <p:spPr>
          <a:xfrm>
            <a:off x="689957" y="1396538"/>
            <a:ext cx="10409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Balance dataset with classic Data Augmentation: </a:t>
            </a:r>
          </a:p>
          <a:p>
            <a:r>
              <a:rPr lang="en-GB" dirty="0"/>
              <a:t>for each input image, we generate a duplicate that is transformed. The main inconvenience of using this method is that local patterns can be learnt by our classification method.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7F93B1D-C063-4128-BA85-ECC426102DE1}"/>
              </a:ext>
            </a:extLst>
          </p:cNvPr>
          <p:cNvSpPr/>
          <p:nvPr/>
        </p:nvSpPr>
        <p:spPr>
          <a:xfrm>
            <a:off x="5245331" y="3706445"/>
            <a:ext cx="457200" cy="1008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DA3E8-0E38-4CBC-A10B-812040A285E2}"/>
              </a:ext>
            </a:extLst>
          </p:cNvPr>
          <p:cNvSpPr txBox="1"/>
          <p:nvPr/>
        </p:nvSpPr>
        <p:spPr>
          <a:xfrm>
            <a:off x="771854" y="2651760"/>
            <a:ext cx="1015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DLS not traceable: </a:t>
            </a:r>
          </a:p>
          <a:p>
            <a:r>
              <a:rPr lang="en-GB" dirty="0"/>
              <a:t>Black box effect in deep learning is a common issue. Innumerable calculations are made within the many hidden interior layers of nodes.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8A624-E3DF-4458-A3A9-7771C6B89F87}"/>
              </a:ext>
            </a:extLst>
          </p:cNvPr>
          <p:cNvSpPr/>
          <p:nvPr/>
        </p:nvSpPr>
        <p:spPr>
          <a:xfrm>
            <a:off x="5851545" y="3706445"/>
            <a:ext cx="22484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Alternative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C23100-3560-41D2-9061-405B680D2DA4}"/>
              </a:ext>
            </a:extLst>
          </p:cNvPr>
          <p:cNvSpPr/>
          <p:nvPr/>
        </p:nvSpPr>
        <p:spPr>
          <a:xfrm>
            <a:off x="2396293" y="4846319"/>
            <a:ext cx="615527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Generative Adversarial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E97D1E-1DEE-4210-BD86-FAF3222AD5B5}"/>
              </a:ext>
            </a:extLst>
          </p:cNvPr>
          <p:cNvSpPr txBox="1"/>
          <p:nvPr/>
        </p:nvSpPr>
        <p:spPr>
          <a:xfrm>
            <a:off x="1041400" y="5697420"/>
            <a:ext cx="37675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Link 1: https://youtu.be/8qb9XKviMz4</a:t>
            </a:r>
            <a:endParaRPr lang="en-GB" dirty="0"/>
          </a:p>
          <a:p>
            <a:r>
              <a:rPr lang="en-GB" dirty="0"/>
              <a:t>Link 2: </a:t>
            </a:r>
            <a:r>
              <a:rPr lang="en-GB" dirty="0">
                <a:hlinkClick r:id="rId3"/>
              </a:rPr>
              <a:t>https://youtu.be/S7cANCciT20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1248F-AB42-4E5E-B534-5E9C3AC8B644}"/>
              </a:ext>
            </a:extLst>
          </p:cNvPr>
          <p:cNvSpPr txBox="1"/>
          <p:nvPr/>
        </p:nvSpPr>
        <p:spPr>
          <a:xfrm>
            <a:off x="5245331" y="5595035"/>
            <a:ext cx="6464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Generate more dynamic synthetic data for data augmentation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Track convolutional neural network as per deconvolution.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D8747E-68E3-496F-B154-933F48988F19}"/>
              </a:ext>
            </a:extLst>
          </p:cNvPr>
          <p:cNvSpPr txBox="1"/>
          <p:nvPr/>
        </p:nvSpPr>
        <p:spPr>
          <a:xfrm>
            <a:off x="1041400" y="6436084"/>
            <a:ext cx="775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loss function visual representation to track learning path of the CNN</a:t>
            </a:r>
          </a:p>
        </p:txBody>
      </p:sp>
    </p:spTree>
    <p:extLst>
      <p:ext uri="{BB962C8B-B14F-4D97-AF65-F5344CB8AC3E}">
        <p14:creationId xmlns:p14="http://schemas.microsoft.com/office/powerpoint/2010/main" val="1932057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F5F6F847988B42AA586BC8C925CED5" ma:contentTypeVersion="13" ma:contentTypeDescription="Create a new document." ma:contentTypeScope="" ma:versionID="d04f53d0c779e4464f62c1551061587d">
  <xsd:schema xmlns:xsd="http://www.w3.org/2001/XMLSchema" xmlns:xs="http://www.w3.org/2001/XMLSchema" xmlns:p="http://schemas.microsoft.com/office/2006/metadata/properties" xmlns:ns3="08ee7684-3bfc-4690-9a1a-089f2588b1a9" xmlns:ns4="b652a245-b2ac-4b61-a872-f7bd057fa26b" targetNamespace="http://schemas.microsoft.com/office/2006/metadata/properties" ma:root="true" ma:fieldsID="75e9703a2982db670b640accaaecc92c" ns3:_="" ns4:_="">
    <xsd:import namespace="08ee7684-3bfc-4690-9a1a-089f2588b1a9"/>
    <xsd:import namespace="b652a245-b2ac-4b61-a872-f7bd057fa2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ee7684-3bfc-4690-9a1a-089f2588b1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52a245-b2ac-4b61-a872-f7bd057fa26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0A1ABF-0E3D-4A03-8C46-6D03DB1731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FF680B-CD9C-4786-93B0-5C9D15881C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ee7684-3bfc-4690-9a1a-089f2588b1a9"/>
    <ds:schemaRef ds:uri="b652a245-b2ac-4b61-a872-f7bd057fa2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EBC088-BBA5-4DAA-8E95-C78C7B4A4123}">
  <ds:schemaRefs>
    <ds:schemaRef ds:uri="08ee7684-3bfc-4690-9a1a-089f2588b1a9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b652a245-b2ac-4b61-a872-f7bd057fa26b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3906</TotalTime>
  <Words>840</Words>
  <Application>Microsoft Office PowerPoint</Application>
  <PresentationFormat>Widescreen</PresentationFormat>
  <Paragraphs>143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Garcia Martinez, Juan Pablo @ Ware</dc:creator>
  <cp:lastModifiedBy>Garcia Martinez, Juan Pablo @ Ware</cp:lastModifiedBy>
  <cp:revision>18</cp:revision>
  <dcterms:created xsi:type="dcterms:W3CDTF">2019-09-12T18:26:51Z</dcterms:created>
  <dcterms:modified xsi:type="dcterms:W3CDTF">2019-09-17T11:58:46Z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0x01010034F5F6F847988B42AA586BC8C925CED5</vt:lpwstr>
  </property>
</Properties>
</file>